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9" r:id="rId5"/>
    <p:sldId id="262" r:id="rId6"/>
    <p:sldId id="265" r:id="rId7"/>
    <p:sldId id="259" r:id="rId8"/>
    <p:sldId id="260" r:id="rId9"/>
    <p:sldId id="261" r:id="rId10"/>
    <p:sldId id="263" r:id="rId11"/>
    <p:sldId id="267" r:id="rId12"/>
    <p:sldId id="264" r:id="rId13"/>
    <p:sldId id="268" r:id="rId14"/>
    <p:sldId id="266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9969-F212-479E-ACC0-B3613D21D97F}" type="datetimeFigureOut">
              <a:rPr lang="it-IT" smtClean="0"/>
              <a:pPr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41C2-907D-4D41-A298-E3696082065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L’unificazione nazionale italiana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2050" name="Picture 2" descr="C:\Users\LG\Desktop\la-spedizione-dei-mil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9263" y="285750"/>
            <a:ext cx="5705475" cy="628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Garibaldi dittatore della Sicilia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Bronte</a:t>
            </a:r>
            <a:r>
              <a:rPr lang="it-IT" dirty="0" smtClean="0"/>
              <a:t> </a:t>
            </a:r>
          </a:p>
          <a:p>
            <a:endParaRPr lang="it-IT" dirty="0"/>
          </a:p>
          <a:p>
            <a:r>
              <a:rPr lang="it-IT" dirty="0" smtClean="0"/>
              <a:t>Novella </a:t>
            </a:r>
            <a:r>
              <a:rPr lang="it-IT" i="1" dirty="0" smtClean="0"/>
              <a:t>Libertà </a:t>
            </a:r>
            <a:r>
              <a:rPr lang="it-IT" dirty="0" smtClean="0"/>
              <a:t> di Verga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074" name="AutoShape 2" descr="data:image/jpeg;base64,/9j/4AAQSkZJRgABAQAAAQABAAD/2wCEAAkGBxQTEhUUExQWFRQXFxwYGRcXGBgaHxsYGxoYFxoYGhgeHCggGh0lGx8YJDEhJSkrLy4uHB8zODMsNygtLisBCgoKDg0OGhAQGywkICQsLCwsLCwsLCwsLCwsLCwsLCwsLCwsLCwsLCwsLCwsLCwsLCwsLCwsLCwsLCwsLCwsLP/AABEIAKwBJQMBIgACEQEDEQH/xAAcAAACAgMBAQAAAAAAAAAAAAAFBgMEAQIHAAj/xAA8EAABAgQEBAMGBQQCAgMBAAABAhEAAyExBAUSQSJRYXEGE4EykaGxwfAHFEJS0SNi4fGCkhUzQ3LCU//EABkBAAMBAQEAAAAAAAAAAAAAAAECAwAEBf/EACQRAAICAgIBBQEBAQAAAAAAAAABAhEDIRIxQQQTIjJRYZEz/9oADAMBAAIRAxEAPwDskeEZaPNADYD8SZ7+WSGRqUoE1LJAF3LGpdgOsZ8M+IpeMla0UUKLQbg/UcjAr8TJCzhQpIolY1UdgbH3tHNPDecKw2IExNNZ0kFyKkA/H7rCOVFo41KN+TvMbCB+SZh58pKyGV+pPJW497wQhltWiT06Z4iMNGwjDwaAYaMx5488EBgiPRmPNGYbNTGI2IjwEABrGqENuT1P+IlaPNGMaNHmjdo8RBMRkbRD5eguBTcfxFlUeeAGyFE0HcEM8Q+YrzdLDTpu+4NgGrR6xkyAklSBU3H8QPVjUmahYDq1eWemr3btAsZR/Auv4wOxIDObPURYnL7xUmqe8BsaESpMmULM4HNurfEQDxS1kkCr1Li1/fRqwcmoST336UA90CsUCm1mu+3Jvv5Qp0RoFzyr2lO9m/3eK4ntbmNtr1P0jXG4zy0KCg4dw1TayQK+nxgHisxUipw+ICaVUgpd3b9PSCPYfROCyU6haw3B59IoyiUzEIIYhRb/AOpST8IrZRjUT9QS4UkB0l6bH5C0XsUGWgtXUB9OXflGNYQnICElTfr0ksbM6VNtyitglpRNc3ZJV0JA4Q/V+VxBLEaSFpNlABQIoRcMeYPWKmXpH9UBtSFg6iCHS3aEkvAyZFNw4WFzA1Jh1Hc2v97RoJ4W8wuEBkjkKCo5Hb0jWTiAUTpJBAWUv/yBdRPp0islClynSWqS1WuQ470gxWgts2xa2Jcghxpav+YwMUAWWijUUHLnZ+RAp7ojxGHLtRJFSx6Py362iNEmoSpiWoT13vWCwWXUTiANMsmleIDnVnH2I9ECJ5lu4Bf+4FiLguO0ZgAs7GIy0aoVR42eLHnEU+SlaSlQdKgQQdwbiFRH4d4TzNatak/sUUs/M8LmnP3w4R6A0hlJroQswzP8mZRlgupRQZZP6Uke3zXUMR8YbsrzJE5IUm7B07h4XfHeCUUpUkO5r3ApS1Q//X0KdgszXJVqBYgNHHLI8U68Ho4/TLPitdnYIwstXlC7kHi2XPUEEFKyHq2klnIBd36EQYx5KpaggjUUln+UdKyRkrRwTxShLjIrTcaTJWZRBXxAE0Djlz9IjyzF/wBZcszQtgCAzFOynLNu4HWFj8+2EQiasSpyXBBDMbsnYqb7rAbwpiQMbK0rKzUKJNNOmquVBHN7j5o6YYE4N2dYjxMaoU8RTp4AJcNzNvU7R2HHRKTGvmCIZsyNEIftAsZRLmsRmIQiJQYIpsDHnjEeggNJhpECjWN5sRhFecKOj2qBPiLBFKTNlDiDFQ5pG9NxBfzG2pEiCCPu0BqxraYv5RmomqKTsjVq2IpXvz7RpmuI4QmW55kUcXcbxQzeUMPN8xDBJff9wYpZm6iKGJxQNnV9Bf0LNCdHSopvkizMxhBcl22vTcb9Yh/M6nuqr2s173imtySkNwpf4ioi/gsMyQokBwSQXBDbdLD40jDOhW8Qz8UickSwpEtnK0gKsDqJ2AAflBvFSsQgS0yp5XLI/qeclKgDqNdICeVtq1Yxp4mnKloStCmAWNQdtSC4AJu1r9Ioyc1XM1AqZaqDRTSm5IPN39Yjmk4sfFBS8lfJZ3mTZkspT5sskGYDcamueJnFHdnMW8ZJKdJUeF+lu9h8Ip4TBHBKmYgqBkqKU0Lni4kk7EHm7O0RYnxHJUsjUSk/qANWG9H9w+r1jTiTl9ghhMcpySssEslNxUv2HYuekQyT5S3clwdRo3QDd35xYkYdJlukhm1AgkvQ1PMdIH4w6QFGxqAzEghnHxr2jNMKZnEzXVoSWUpQDk04i4Sp7sC79YP4uQlCBs/wo+1em8KcyelSQ7pOoEsOvfkw2tBzGYxKikhyAl2HK0YZlrPMVLWEjcCmxNgGbeBkglR0uHBAChzuxdwPdEM0orzCn52v8OXSN8RhQU6gqpTQFhbdPrURrAUsbOWlVB6hXzO8ejafiZlAlgwZyEh/hXvGYwDtuHnhQo3oXiUGI0SwLAegjLxU4GSPHnjR4y8MArZngxNllBLPY8iKvHOs+8LzpZKgnWm7pD+8XEdOBjxiOTCp9nT6b1U8D+Jw2TMVLWFAGhFB0hqmZtMCklKiQon1ASSm+zcom/FCTLlIRMShIWXJIo4Aq4AY94G+HSJuHUpR4kFACv7S4f3FvSOZY3GVHpZM0c2NTrZvic289KpUxCUKKlIUoAKCklykplqDFXvZyauRALDZV5Sx+WWqdqcKTp2ZmUQzeobkYaMwyxJxCgpI0rAAJFBq1JIJuaaj/wBecXsykmQkrlASwFJKgGqlIUOYcVTa7bxRt2Qi4LS7YNyjOJ+FQgTSVDXpKTsGBpSu9ebc4peNsxxGHmzFSVA4fEAL/SqrAKDF2euzEH3R5nikTl60l0JlqLl2CyHLdmAFB7XWF7EZkJhQmaCuXxFhQhIBCACxIGpiW2eHQk4K7DHhvxViDNTLSsqCiAJbJIJOwccO+8P+E8XSHEuZqlLdiFggAktfapArzEcSwTomIdXlqSu6tSdJFKtxADs4eL2Pz/ETU+XNX5rK4VEOp6gMoCr025QybQkoRktn0DrjLwneD/FiZgRIxKkpxIoxd1F1DioyV0ch99nhvUYpZySTTokBjCojTHlLjCnlp6xGT74jnzKUitLnkufnAsdRMTZ4SpyYgXmISATa3aBeMnrBOrcs1+8UkYtTHUk0tb6coSy8Ya2b5njQoKTUHm/c3+kCpQ8s1DuNSD7NC4f3v74t4jFirivYen2YoGcFFzwtRgPWrXvSBY60aSZqtS2JZIG4r2e7fSLkuehOkG5NRskVbvQRTwcsvqAoQ9WD8nG5NdzHpJCp2lzRJWxdhYDUQaAkgHpAsJH41UE4UJf/ANqnZiKJIrVnuIWMizEyePQaKTaXrDgHqAN6PubNBjxFmJxaWRxeSoFIAukpDpSwsFAkAUZDh3jGVonS9AKZa5biWUrYKShZ0qUC40uVFNz7RpxAw0tLYItorZ5jZij/AFpM1VT7ZKB1ARLSkCgNySWvC8ZUtS+IGWlj7JJrTSOMks7G5o8F/FmJBmiUigQpRUdSiCtRBN60HCCa+0HZoAE836xogdMdPDUvRIWkqcalBChUKBCQw6agY1xqwsAWKQzb9W6M3zbkL8OY1IQZbuo8XZTkN1ppLxeVJAJvpZ3betKxmx4A6dRJFelmZwaxphcUQGBc15NUijdmPvjfElVSB0szP3tGuEw7gaRc993f3QrHLeHWdToHtCu1izPRrfONcYsgAPUA02bkfvftEeDF1bh2DbC3xjGYTEgAg0IIIJHN7NvDVoDKs7M5am/qTwQK6UpZ/UvZq/7Po0xGImSNI0gOkNQVDliaXraMQN/gvF/p9GhUeilLnvRwaW+9o3TMU/oC4Lpfl39IqcPGi08YMRJmO9feI8h+fw2ggJgYy8RtGqpjGsazCD+LQOmW7aWID/uPLtC34FxaQ8tZOlYCCORd0H43g5+J+OdQlpV+g2N3cEdbWhCyifpWX3AHqKfX4RzZPLR6mCqSflHTs3m6krSSUKSNLkj2VEaZopZMwJL7MbQtz/FSpssgoQgpSErBVqfYhKasCHb0rBGZmSVYcqWpQXLTQpBdjpS5S9RWo3hDx+IlmaVCx5AtqFASKliOUaLtWI48XTDcvAzkYJcxZ0oKdQBUXLlAD0NwlLVs0LOFxWlTnZKkl7MoFJ+BMb4vGKKGenJJp3+HS28UJZAvUdIaKfkWUvAWnzjNZBQkzQGKgllKV/cEli2xAszvHjMMpGtihR9jk1lKCje4A7nnFHDKQqilaFfpWH7MQB3r2EM2U4CboQvzG0pIAZKighRVrQ/CQQGqbvSghqF5fgLn4gFCVnUpak1LvxBqn0ZiOkdV8FZwVyEJVM83gCtR9pNdKpcwPcKdjuOxdCzfKlrnJCUlM0pBSZYOlSmBJZqUN2AYc7u3hnIxhUUIKlABRDsdJVxMSeezBhbeBHRsj5JDWmd1jWZiIoonH16n4RHiZxCVFNVAFgxPE1HA9IayKiX58xxRoqYhXDSpPX4wK8KZr+cQRQLQQFjbunm9YZRlw3UfSN2FtR7E/FFT1qHdjfnFeWulR09a2hznZRKNVJJ9S3ugefD8l3c9npdyHHO0Tk2hvdjQEGWeZp8tSNan4SplUAdg1flFXNMrmy0KVRS0syHOpSXYMwY+9rw2GZ5DIEj+mP2qcvzrc9Sp/nCl4lzZKpyUiWqWkAqMxVlMr2VcmNu9mhLDC26ELG+IVqbTwDmmji3Nh6Rrk2NV/XdQdUtKeN66pkuWSovQBClX50iLGZWtc2Z5SCUlZKaBIYmwBPw6d4x/4qbJqoJOoNocG3FUXppehuBFo0GVjh4Y8J4tQGKlGWApIUmWVKHmIUyhxB9DO6VO7jaPZtLnFlaFpCWUqSr+nqUh0u7FIU5T7PCoUoS0DPBviz8qkypmryyokEVKVU9SGb3Qa8ZZxrkTK6kLYoUU/wB4omlHZRfdj1hXLdASkc7xEtSVqCgUkEuCGY3iMt897RleI+9ogUp4czZPl84y5gLs125biHGagTQFADuxLDZTP8IRQXPeG/D5mBJlnWymKWZ3ZmJN2tCzQYMIScDLIUCDqAbl8WJFRAybN0oASlCRzSSXLAVcn3bfE+x06YtSQUn+4gnSRyYehsT8xE6RrDES1U5lxypfrEroomZy+WdISQ4UC39wFxtQQWwOESkmYyTqoixZIufUxQTi0pUlCEaqBIPJR58P38IL4malHCWAAADuVEn9oA4j9YorZrKmYYSUtdZYUoAag4o4cUJo9fhHoGeKsomom+YSU+aH0uXSUsnSpnqAx/5R6K0S5/w6UnFnzGexuHglhMUpio1BNCCLdoBIktVX2/1iLNQJnlpCzKaqZiQ6tQcEBL+yQa/7ZHJR2yrhbpDfLxoH+WpFn84k0t1/xCflGYTANE4ArcgKDcYYcQY3csQwLg0gsmZvfp7qEHeCp2iEsVBjGYkIAq0AMbn9SE9n/wAMxPSNcYVKoHfZnHxaFfN8bKkagpRXMZtIa5O5dgfj0jcjRxg7xfiDMmIXViNL9XJqaDlY84XsDh/NnIQKal6RW2ojS56kj3wVkZgcSib5gCZaUpqHOlSlJSksbgJ1vFbwZJWnMZKSHPmMroGLkegcQleTocqiO3iTIFqnS0SzRSAAqoACUFC3L14QT/MKXiDLZODWgeZ5q2TMLJGkVsHJcKqa7Nc26V4zToQgD9RUVVOwB++kcg8WTyrEqfYBPuAA+DRGP/Tia5SxqTB2OxqphJNnJAsz1sKRV1NHolEmgPOvpzjpIvZ6TPI2Se6Qfo8NHhvGgomIJZRWgJRpSUlywd3PtF6EAMHd4VExewatJEyoAUkBty5PqwB+EYKOsSpvGvioEJ5m6ppNHbZMbLzAhD6qOzNs/OFrKM6lFS1LWXLJDJ/SBzehdRoeUbYnE4dSAkLIALvpo4/5dRCuSQyig8MyA1OQeTPzrv0iDAZiubi5ctBLGVMOk/udOlRoQGrsTcbwHOLlAMlRJtVIS7dz1Gz1eD3gaWkziQxUhChW4DgAJrZm5wrlZp0ogzP8kmYPEefLBTLVSYqWDp1EvVJJCNjVxDTkficKZC2ISn/2AqIUoE0dmcjZz8wDWY41MtDrQVILhRDFgxLkOCRTasc5zCfhElU/DYklLaShypSNRDqRqtqQCniCgCmWT7Iho66Ip8ltHScPmsuZ7Kge339IsiWPfWOZeGfHOkplTiFtQTGatHuXa7HtHQsNiUrSFINDUdukZyT7FnjceiwuWWYU6wv57kiVgtQu5YX7jfm0MaFPGEqcVibVixk4nN5mWSUT0SEzV+fMFHQNIBDl/wBVEgm4doDZ9lw1KCfM4FMSUpDVI4QP1qIIF9qw+59lMpCvzCJbYhmChR9jr/ta7VszloBz8t1TpjKJWhIEwBYBVOKXSthQaQQBqpbcV3SOnFJS7OdzV4Y+yFhIdtVC9CdRDhShSrBwNo0mZm6dJUtaR7KVHUBQD9Q5Bv8AZitnmH8ufMSaFw4DUJAJFKUMUn/zFezN1okXK4dQSdLlL1ZwApn7GIFob752i/gUqUlaQjzAwdLsQSWSocuIpHUFt4tZ/qXMmKYsSlRJJo6dAFamzendjZN7AyA8MWHAIChpADApSeJmVV+V3/4wLyZCgozAgrCBWhIS9iaU9YL4LATMZNCcOk1Ni7IF3WsDsflAk0NB1sjw08eY6dTlwwYVO3QRmbhJoRqWhQJ9lfF0LEuRpbnvzjpeWeG5OEQyClc9nXNXUgm+kfpHS/MxuiYok6y6Re3XZ6RG9jqVnMcET5qEuFL1Aoa4J4WPpX3QYlzpU6XM0BSZ8oEIUDROlnmqUR7g/wAYM5lkktKk4jDpSpQB4Xvs7C5v91hDmYgy0TkD/wCRgo1oDpURfcgfdYoug68hvMvEOMxOnyElIQni0AB1GhJf/wCttmMeithMwwapYGIQtSwWdLF+FAKioncg029YxFVB0Qocc1zQSlCW/GWfmkcwP3EP8YoycwaaCqg0hj+0EnhPqLwjyccuZM1TVkqJuT9iLeJx6pnDuLNRxyjkywlJo7sTjx2X86xXmFcyWopYAByoVBehsBVNxcGHLL8x/Mo1hekvxBmI352+7wjy8FiEgkJckksGKgwqSkPQClQL7vEEvMvKHmpmKM2qGqGFGIuGtSjACm8NFOqQmSm9DP4nz44dPlomlc0irtwClW5msItVuST9Sbne8Vps5S1EkuSXqd4mkB1oTsSAW6kg/CKKNIimNU9KcLhEIABmzuObqZii6En9tDcVBJME/wAOV/mMw81SQNCC3wQHO5YqDwm57mCpswlRtTtct6EmH38IlJRKnTlUGoJKidgAphvvXZ4DT47BN0qQ8eK8OFykqJDpJod3FR0+Ucew+WmZOJKvMXMkeYoNVK5gQClg7EayztQPyfofiXxFrkrKQEoSCXu5ag952jleGzmbLQUoOhK6KKWfS54Uk2DufQbO6/Zto0LjBWVzLQUg6hrN0BLAMSKGodgDt7W9WnVgtSToW5odKmSrqGPtdCk+gtFfCgFx8+X8xdGGEwMkssfpJ9rsefQw9lEgdiMIpPtMDycE+4GI1rJAAoEuw6m5POw9I8vkXBHN/j1iMKhybQXwEiYU8IcfD16wRGHmU4SDa+96VvFjw2rVKZDOCdVebMWcODWDckKSA1KPe4726c45pzKLQIw2WTGpqAfalLWsad6GGTwRiRhp0wTQUpUAAs2FTcXALXZrWrFZMs8zy9rbs9d6VuI82kciLHqe/a3xiPuvs0lyVHQs8nNh1qAKmS9CA4ete0cxxv4eslaxOBCUghOmtQ4Qat7NAd/fDLh86RKwi0ziEIDpRV1KJfhCWLmgr1tzW8V40C0qeWtaSwNKEUSQU63YBzQji7x1KXKmiEIuNoT8qwsxRUwP9NJWo/2hnPX0jp3gnMSUpSVOzBuTu9qfCF/IcTIM0BSz/Vlr0JP6UEmVLQdnSUhJ3LVDAExZdMVKK2oU07erfC8CX2Kr5KjrEuYCAoR7E4oISFEEkkJSkVJUbD69gYX/AAzmWuWnokGvPf77QbmzQkFSlAD+4sO1erRjnlCmTAomJIUNSSLH+IVc6yOWNBdIWNQRqXp1ai6ilTvqr73puCOPxE1ZmGWCJaU6QokAK3VMFdVDwgdDzBit4gIXJmoW5S1Bf9IUA3cEvcQk9dj4btUzlPinJfJmJY6lzNR0C6TQs27kmu7Q34HwDh/LSVqUtZAJOphXkALd3hWxuIQmZhiGSqUEoUwagPtPqrdSqgH4R1YzAAACAWAAp6XvF4NtFciak7OdZz4SGHVLmSZiikrCVIJZTO5Yi6afKJf/AA0lWIkI45sorc6y3AT5YBKWYBgQxVasX/Fk1UxaEJBIDKUzcIJClHuQUBt4I5Flp0y9avZPmKlkEFHGHD3TTiYioSG6rkk10aKSXYy5R4UwuHQpMtChqVqKitWp6MNYL6Ry9axaTIWhJSgJUDukJQodwBpV3oehgiUUJ+cUVYxltb5GGZyL+ALM5M5JHv3Y7D72ipPw3mJuygaEveoYg29GcNWHNRChUD+IXcZgQlX9r1HQWB6RDIq2dEJ3oo4fBFGkGi2dQBobfEe/vCZ+IGVGXxIHASFFv0m1ab/fIOuLxFGLu+5qk7EUcjp1iHFcclSZhdKgwUkUILB/nvE4zp2Up0cWUskkl3P3yj0X84ylcmapDOHoRYiPR6Cp7ORqSZHLlFzpDhId+jgOeVSBG+Fmcdac70iBM0oWFJoUlxFgjUXAYGr09zDrsImzogN+EneWhczzFS3CSrTXWzaSDvZm29BCXjsYVqrYUA2Ad6C1yT6xcxuLV5QlElgbGnp/uBUJjjVsbLLwjeWqoi/l85IWlRHsqUakMaOkdnvzEDgI3Z4o0JFugyThS5Uo6ipwwUwBu/D6gCHnKihOAQiW5B7VKi5r7h6COV2jpGSzRLwMkzP/AGFKlJTulJUWWzftZubiIZotR0PF8pbKXiLGBMsyqsAVqbnaWCaXLqp+0doSJ87UbAAAAAOzDufX1huzfCvhTNq8xYDkAUSB9XhNaDg6Gzd0Som6S4i/LIUUlyCOvvtAwxslTCKtCKVEmKmlatRqdzz2sN+sQ6eVYymLWPWgiXoJcIAU/P6tb0EHoV7Cfg7UZpSCQ6a+hFYdBJPIqqDSh3/gU7coV/w/lgzVmhOkCve/3zh6Ui91dz9HEef6mdTHj0BUTVChStutG2s/23ZvHDKIHPdzUVHLn1+kG0KY+wATzHx3jOISDt67n7rHNKY1i7j0apS0NxaXSaFlJqCDtZvWAOHUiQklav6pU4SAr2CElzYB3dKukPP5RXK/7htUUbvygQcsnAjTNUGSUpKtCmQRVIoNSWbhVqEXwZ4xtMxN4ZzBOJW5kgaUqTNWDp1IOohVTQhWlRuHtYNWlyD5q0aSuaX4iWQ6SAZhI/SQUkhnc+5rlYJKcMiXIDqDlRLAqD6VaybFSSr1PKA/hzJtM/UAgAnVwhaFSlaXCUsNLMQ5NNmjrUlJCKS2wrk+DMtJTKOuceFSqaEmrAhwwFDpBJrV7i5i8PxhIBXPUHK0issGhKNROgmoFaEkmjgm8FgihJSkgAkkkJAUSouVEihJO+kRPh8KlAZO5cncnmTvDqDISybIPy39LywyeHSALJowaKk9SZiC76F7g1lzE0IPK19mrQwSmG/KE/xJgsRIV+awqmKyPNlEOFEMlKwHFbAsQYDRo9ip468NeSETLalEECtWJcK5dDUPQmNDmZIAWdSdR9HANG9IlzTxQZ+EnSpsry1AAsh9HtDUSD7JBYhoXsvxB8kWJCwf+OlT/IQYaOy2/sMGY4xYlS2qhM6Wy6aiHKtC6uRdieRhl8JTdWDQG4iCSTzUmakD/sElv7jCiZx/LzUsCnzJCid0/wBTalSQ47Awx5Uoy5MtLFIVpJoQ7zuG/RmhMrpi1yVHRJJ1JBvqAPvAMUMWKjkCX+kTZVPBko6S00/4iI59nIrv9Yo5WjjSpkaZmneBuaYoJWkPVYLelDX1izPmD7+sLHjDFl5ISRwlRfpZrUq/wiOR/EtBbJ8xIYGgW/tEtqHobX9TAydmWlBSqgrV6gM7P6CK5x4WGUpluSD76O29KQJz+YsBVX33Ivb0rHKrlI7ElQO8Q4tJWNBYV4kuyrV7x6An5pSKJIY1YgG/d2jEd6xs53kVkM6UyiHi9hklIBPskOCK7kX2L7f4eKaHDs+zH6dIzg5ThVQA2pubUHxhnuNMMVUtGuYTHV0+t4qCNpiiTGqYdKlRObt2ejdJaJZcl0kttt99REQMA1UbTL84evDWXrxUkKCmIARV1AaKAhLgkEJAo4FTeKPhDIBNQqaoBTuEpIfoTyf4RvmmHmYaWEH/ANJUSCpCSUKN9K0qJBvt74lKSk+JRJ9ohzYKlSzLmBlhQTe7OHc7UBDWs0AMZhR7SCDzSHp1DgOPq8WcyzDzEyw5UoPqJKiSdKEkkqAqSknf2ubxeyPI1TgVa9IZwQASRqbhexBMbWNWwt8hZMbCGzOPBqwypKtfMKZJfobH4QrzpKkEpUGUCxBuIeGSM1cWScaI5aCSwqeXXtGZlIKZJikhelajLSr9aQHBs9QafKC/iDLpXloMpI4BpKqOrkTzPXd4DnxdMZRsFeFMYZeISR+rh9+3K7R0zzFqICWS/M/f8xyTAzNM1B5KBp0NqfSOtYfFEJ4k+2+kgEgm4HN68to5fVY05JjQ62DM0zVUpYc8LsTRzxbB3I7PHp2bkngUD6KY1Njbd6VDcoo5hglquKOok2LUYO7BqjuYHZg8nDuBxlmUWoCbNelaCJLHHS8jjNhs0WokHSG/uFeZd+9IM4dAX7AUo7EcVx0pHKFT1gJUmetSSxbURpV+0h290OXhbxIRL41zd7I1JN7l6ekGXpK3f+AataGrF4v8shaTwqIcsKjVqqG5FjHvAeM1SFKmqTrVM0kAgsyUpSCdzpa5Jcl4EZ7jpc+SpgqgcEir9B+35urlCvh8YZSyQFJlrYqUFGk5yfThe3SK43x0gPFcdnaUTxbt8Y1KmB5wpZdmpWAoAEsQwV+3oBf/ABG0vP3dwz83b1pSsXWSyDwO9BTMMw0JHMmJfzIUgHmIUM7zNkmzBgOt+tN942wmcFKDVkhIUVUoA5J6nlzJ3hHKmV9rQr/iAhMpWlJZUwlRSP8A+aSEpJ2JK0v/AMYBZIostFOIFhS4IUPhqtcmLOMmzMwxKlANy/tlAshJL1Ng1HJJ5xczPJ0ShLcTFpDeYpCXCQSGQFAFlqBB3ZhQvStpaNZJgJZMtYU4afhUMQautT+mkH3gw44CYJyBoWF6QN3KdNdDXYGx3NoWZ+GAl+WqeV+wyTL0rS1E61E/p4gCQNhyELeFx/lTAUEiocg+9m9KwuSHJDQaO1ZLNBQWJctsRQWv090EMYtk1qekCfDuYJOERMdJ0pZZ2cB/lC74h8UpUGchKgQCHbYHa/TaMtIhwbmzGbZofNCAzkjd2HI7H1rA3GDzVlS6OLDZ7MYF5PPVNmFSiTpdKSWdnfps1evUQWmpJJNAO/yryaOXPOtI6EqKisKGoseoA671v0gfj5ikpZ0qBoWIt9IuFQe3W3yaJihCgaJFL6RtuYlGVdlFbEFSgCQzgUDdzHoK+JMGozNaEsFBmTQDS3220ej0o5I0cUozvot5XlhWhfASR+0OfZs3MkHlaGrLPCAUhBBOlVSVIKS133ADAb3PrDTgsk8tCwJtV6QopTpsnTdyXJqWPKLsrL0ypZapY91F3DnubxJqyzy/hxrxjlokTygFwQ47WHyMUspy0zFVoPW/K1I6Bm3huZNWubN4lswqkBnIsQaAW5aku9YtYXKEyXASrSGLDSSSBXdt9tgO0b3Go0hkk3bAGYZCmVgZi6aqAHutLiEVIc0vD9+IC1eXKSkHynJVT9RZnG36u8AfActBx8lK06hxsDbUJa1AkbszwcP1sGRnSvB8lMrDy0KYECrhiHr3Z4AfiTj0BHlWWSVEPZIokmtCXpD+JCOTafhu0c8/ETw2dRxEoFT+2m9GAcdGAp0hUr7BFrlYm+HspXiZoloF7nYAXUTsI65hMi8tKEIoEkOeaTRW3r6QnfhfOEtU0qoF6Qk0qUayU36v6GOoSsSgh3aDOpMWUpJApeTF3Bf5Hl/qFDxX4VMziDCYB7QB0kPQGl46PNnAffaIly0n+In7aTuII5H5Pn3G5ZMlHjSwJYK2cdYO+F8wC3kTEaiU8Khdg7hVa0sdof8AxdloXh1oCXUpNO49lXvaOa+FMGr84lCiUlOp+dAQ3b+Is3cafY67TQMzCSZM5Q3QunoS0dGydImy0r1FlOQxqm/CD923ha8fYHTMTMFlpKVEO2oEl/UN7oYfwwn6pC5ZrpWw9RqHxeJz+WNML+MmGZ2Xpo5e/wBLtXlCt4hy9S5cwJSGSNVmbTXtzpD0tAYXd7gE83paKeNwOmXNUSCjy1M4qHSRbq47NHM7TTQ1qjnnhfBJUhU0oClamS9gwfmL/BjDB/40DiT5iSTUJVQPa8VvB0nTLVKWCBqBBqHcAvsbNXvDhhcsOvUCSGFCAzj9VtT+rQcrnKboa+MRdk5IDUhffWokdg9rU6mLq/DktcvQoEl3CzVTsQ77hiQxpQQ0JwwpeMpkcmhHjn3Yry3oX/B2RrkTlEzdaCHAYjSQwBuxoSILZrkyBM1poLnkLuY1xOMRhUrmLoSkANzJNB8IAT85XNUJQJUsgORViQ6qfpKWPD0joi/j8hFylK10BswnfmJgTKStaAaGiXLEUfpqjAyedMQJZSJUq6mVqUqjpDgc9m2ubQ7YLKEo0KSGATpA5BmiwnAJCQALbl3PKFcvwZ5BHwPh8yqAoAO7ly4Lmoqdog8TI0L80icErJSpUuewD0KTL0nhbZ2+Qd5+WJJV+l7m/u2iirK0qdKgShSdKhzBo4pT+YSOTInbM+LOfYzNRNCZaHoJaE9RLSoJSsVK6kMoszqoLQfw+BSkDy0DzFAJKqVDDo1d4F5t4eVhdbMpwNNwaLQTS4YPWKGFzeYhQKVVAolViOVw56xeac64hikkNE+ZPko8qTLJCjqUgCmw4fTZ26Qqz8NMUSpdAkPTajt3e8OGX+K5c4JUAZcxL60m23sq917PaBWaZ3KZaUsSu7daQY8kqMgp4dyhMqUnzNXmTU6qMdIoQPcxMEZ6fLZpXmvc7hg4bhYmDGDw40oJDKCEg0H7RRzWL/5ZJFh99Y5ZY5SlYrlQr4LCeasqNN9PKu3MfzEMzA6SsXIflz+TPDYZQG1TeKGIlgk8PrAlj0NDJsWpOSuHGkj+7b4R6D6cNzIj0Lch3LfYTk4sBTEqezVFexD+tYkn4hKQxJqCfczxYw010hK60o+5+3gJjMpmeZ7YEp3oarFtFiABTu42DR3StLRyqr2E5Q1AAq5uze77rGVSAQau/QdoxhcLcA0PPa0WUy/Wm8GwXTBOZ5fLmS/KmpBSQ1m7EciOkcrnZZMy3FypiuOWlYUFJ/UmoNLhWnVQx2eZLAp7v9ws+K8AlcpTsFaTXqC460Fur84KdMZOwths2StLg0JHOr298exM4KBc2pHLsmzAytKTMCkFtSS7pBqA1LF3HUw8agpgg6qOSTSrbi/0gSK+2lsr4+QlCSpCN9VBvzEHsKhSUBZOpCkgltn5jfasCUktu3XnSsb5fmAlp0KI8rVxarB6li9E7sd4lFbGmm46D8ycnSO3P69o0lzQBTbaASs3lqWUylFSQzEghnctVnHuNYsS8UGqb9/n7vpDv+E+Gi5iwFJY1Z7V22hLwvhmfMxsydKTpRKI1VAKnQ5Qkc2LPtq9IcEK1Pyf72ifLtcsTQjSxD6iSP6jBLmvJrdIMezSbUdCxmuAE1CkEVIYf/k9Nq9YHfhrN8szZZooKBbdmYw3YfCJCRfUlOkvuW9ogbm/rCdjkrw+YJmIBUn9QA/STWm7RJKrRW+arydHw6NRBb1ifFyUqSUkBiCD2NI1wmJSqWlQqDuN4kKvsw8UcruxWweWzZeICQELkoZaT7JcpWHYDSTQvZ3hgk4hKw6WIse/KIs2lzVSiJKgFG+xI5A7H/MCvDSSnWCCGYF+YeFb4uilc422HVtQHe0SoApEANf4/wBwD8bZyrC4VS5ZZalBCSdiQSVDqEhTRSLsnQkeMM+M3FzEggolKARu6k8JpvxPSGfwFkxTLGImDimVD3Y/q9fTnvCR4cykTcTJQVBaVOuZpL0SVFj3cP39Y7DLWGYEgcqbbNAyJLRRyfGkWEyw9TaMrQPWMIPMkxuFQtESObLS0Q+UCYskhrxXVMG9PeOvrGdIZAvG4IKnJWQClMtYbmpZT9Es8cp8T5OuVNLJdKlOgBialyGBpWwjq+PQUseJjTalabU+71ilh8tSZipiuJRI0hxwhrgbKPOFhNpl1VCLmeRjC4IzJhInzFJcNa50g9A5J56RCwHCdfVh0IIrDd+KWMHnS5Kf/jSCa/ueh9APsxD4SyMzwFzABJB4U/vUGqWrpoO5eL24x5SFW2dDyvFmZJlLZtaErY7FQBMEJk0iKaAeEN7qdmixLG/p98o5eVsLRiZOFC4L+6IVzw7Fj8WH+4yuSlVHf1/x/MRzsIEge1ye/r7ozdmVEMzGMwAJj0RTJhdnty/lqxmFofig6lfENgH27V++cSYpTIUSeVR3FYq5sshLgsaiKvnFUlT9PmmOp9nOo3sty5rB9mcfxEsqYQz0el1X2Hy+MBZE40ZhVvnE2AmGpcuD9YwzgElqGzAJL3b7BPSBedSQtIDWqx52B2p3PpFtYBIJAcgh92ihg5uoLUQHSrSL2Afc9BCthhEQ/EmWJosHSpSuI0NNNKAXcH1ix4fxAlEJKyUKonUwCVAvpILgPfvDnisqlLbUnVxsX3BYsYGJyaQ+sS0hq6a6XClNQxuWivJdFiRN1uHY2bSKmjAbP078okx+WqWhmIaxJAHQCgDu8FsnSkl9CBpAZhzJ59viecXhOOpKaMRB0SllaehAlZJMlrBdJatS56JITcwclLXV0jazmlD7TM/32Z8RJSQSQFEB6gGxipgyFvqA2sTzA5wFoPvX2CsStQQBpr7L6i3L3QMxGezMGtwhEyXMqWUSyksl3qLbHl0hsOFSVCljT+YhmYCWoaVIChfirUVo/wB3jO7tA5rplLDYxc1GtTAUHCC1tuVX3EBvF0uboBkhyQoKIqQANT27w34XLJQAASALsLW5RPi8AhSFJIppNu23KEafbB7vF6EzwfilDDiXNJl6PZVRik1BL2pvDTISCoMos25+L2ML8tI88yqaBoDMLED/AHFqRJ0KUASQlflhzZNDAjO2UnG9hgKcXtTe/bcfbRoqYBb7/mNUyWdiak0+EbnDB36HlDNkUkbCY6Qzn3/OEL8Wp6dEiUA6ysrYftAKfiT8IfRKA0tR7tSgqziOb5onzs6QiZVKCkAdEp1gf9qw8HsyWw74A8MflkmZNbzFgCn6UhyztcmpblDXPHKkT+UGA5fxGhljeNL5bFvZDLnVZ7Cp298bJWKuXO3b3xAoaQwFK/L/ABFTEJ0uRfqTzMJ2Oo2ETNTz++/+YhxM9IBZgpjsHf58r0gP5pSl32JaNJ2JUFEDl76fdoVrY6xg7LZ+InqBnzBoopma4swFgXAfqYK5hjVSpS1sTpdki5NgAO1+VzArL56lJ1EkMWAFgGNt/wBI33POGZElP5AzQkBZkqU966Sd/rGj8mPk+KRyPIMKcXijNn1S/mLIDgk2SO4t0EdQMgMGFNm5cmgD4BlJThUrADqJd621JHwAHpDTiDpXT9KXA2tq+cHKucqAlREDxAfClukXvJ0sFFNtna/Iu2+/pFYzHTrYar/SL6ZQUA4uAfWJpUJOyJUnUxDBunrGJsrUOOoHRosJoA3Ue4RXxZuOUU0Im7KxwCRVr849GFje784zE7Ra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6" name="AutoShape 4" descr="data:image/jpeg;base64,/9j/4AAQSkZJRgABAQAAAQABAAD/2wCEAAkGBxQTEhUUExQWFRQXFxwYGRcXGBgaHxsYGxoYFxoYGhgeHCggGh0lGx8YJDEhJSkrLy4uHB8zODMsNygtLisBCgoKDg0OGhAQGywkICQsLCwsLCwsLCwsLCwsLCwsLCwsLCwsLCwsLCwsLCwsLCwsLCwsLCwsLCwsLCwsLCwsLP/AABEIAKwBJQMBIgACEQEDEQH/xAAcAAACAgMBAQAAAAAAAAAAAAAFBgMEAQIHAAj/xAA8EAABAgQEBAMGBQQCAgMBAAABAhEAAyExBAUSQSJRYXEGE4EykaGxwfAHFEJS0SNi4fGCkhUzQ3LCU//EABkBAAMBAQEAAAAAAAAAAAAAAAECAwAEBf/EACQRAAICAgIBBQEBAQAAAAAAAAABAhEDIRIxQQQTIjJRYZEz/9oADAMBAAIRAxEAPwDskeEZaPNADYD8SZ7+WSGRqUoE1LJAF3LGpdgOsZ8M+IpeMla0UUKLQbg/UcjAr8TJCzhQpIolY1UdgbH3tHNPDecKw2IExNNZ0kFyKkA/H7rCOVFo41KN+TvMbCB+SZh58pKyGV+pPJW497wQhltWiT06Z4iMNGwjDwaAYaMx5488EBgiPRmPNGYbNTGI2IjwEABrGqENuT1P+IlaPNGMaNHmjdo8RBMRkbRD5eguBTcfxFlUeeAGyFE0HcEM8Q+YrzdLDTpu+4NgGrR6xkyAklSBU3H8QPVjUmahYDq1eWemr3btAsZR/Auv4wOxIDObPURYnL7xUmqe8BsaESpMmULM4HNurfEQDxS1kkCr1Li1/fRqwcmoST336UA90CsUCm1mu+3Jvv5Qp0RoFzyr2lO9m/3eK4ntbmNtr1P0jXG4zy0KCg4dw1TayQK+nxgHisxUipw+ICaVUgpd3b9PSCPYfROCyU6haw3B59IoyiUzEIIYhRb/AOpST8IrZRjUT9QS4UkB0l6bH5C0XsUGWgtXUB9OXflGNYQnICElTfr0ksbM6VNtyitglpRNc3ZJV0JA4Q/V+VxBLEaSFpNlABQIoRcMeYPWKmXpH9UBtSFg6iCHS3aEkvAyZFNw4WFzA1Jh1Hc2v97RoJ4W8wuEBkjkKCo5Hb0jWTiAUTpJBAWUv/yBdRPp0islClynSWqS1WuQ470gxWgts2xa2Jcghxpav+YwMUAWWijUUHLnZ+RAp7ojxGHLtRJFSx6Py362iNEmoSpiWoT13vWCwWXUTiANMsmleIDnVnH2I9ECJ5lu4Bf+4FiLguO0ZgAs7GIy0aoVR42eLHnEU+SlaSlQdKgQQdwbiFRH4d4TzNatak/sUUs/M8LmnP3w4R6A0hlJroQswzP8mZRlgupRQZZP6Uke3zXUMR8YbsrzJE5IUm7B07h4XfHeCUUpUkO5r3ApS1Q//X0KdgszXJVqBYgNHHLI8U68Ho4/TLPitdnYIwstXlC7kHi2XPUEEFKyHq2klnIBd36EQYx5KpaggjUUln+UdKyRkrRwTxShLjIrTcaTJWZRBXxAE0Djlz9IjyzF/wBZcszQtgCAzFOynLNu4HWFj8+2EQiasSpyXBBDMbsnYqb7rAbwpiQMbK0rKzUKJNNOmquVBHN7j5o6YYE4N2dYjxMaoU8RTp4AJcNzNvU7R2HHRKTGvmCIZsyNEIftAsZRLmsRmIQiJQYIpsDHnjEeggNJhpECjWN5sRhFecKOj2qBPiLBFKTNlDiDFQ5pG9NxBfzG2pEiCCPu0BqxraYv5RmomqKTsjVq2IpXvz7RpmuI4QmW55kUcXcbxQzeUMPN8xDBJff9wYpZm6iKGJxQNnV9Bf0LNCdHSopvkizMxhBcl22vTcb9Yh/M6nuqr2s173imtySkNwpf4ioi/gsMyQokBwSQXBDbdLD40jDOhW8Qz8UickSwpEtnK0gKsDqJ2AAflBvFSsQgS0yp5XLI/qeclKgDqNdICeVtq1Yxp4mnKloStCmAWNQdtSC4AJu1r9Ioyc1XM1AqZaqDRTSm5IPN39Yjmk4sfFBS8lfJZ3mTZkspT5sskGYDcamueJnFHdnMW8ZJKdJUeF+lu9h8Ip4TBHBKmYgqBkqKU0Lni4kk7EHm7O0RYnxHJUsjUSk/qANWG9H9w+r1jTiTl9ghhMcpySssEslNxUv2HYuekQyT5S3clwdRo3QDd35xYkYdJlukhm1AgkvQ1PMdIH4w6QFGxqAzEghnHxr2jNMKZnEzXVoSWUpQDk04i4Sp7sC79YP4uQlCBs/wo+1em8KcyelSQ7pOoEsOvfkw2tBzGYxKikhyAl2HK0YZlrPMVLWEjcCmxNgGbeBkglR0uHBAChzuxdwPdEM0orzCn52v8OXSN8RhQU6gqpTQFhbdPrURrAUsbOWlVB6hXzO8ejafiZlAlgwZyEh/hXvGYwDtuHnhQo3oXiUGI0SwLAegjLxU4GSPHnjR4y8MArZngxNllBLPY8iKvHOs+8LzpZKgnWm7pD+8XEdOBjxiOTCp9nT6b1U8D+Jw2TMVLWFAGhFB0hqmZtMCklKiQon1ASSm+zcom/FCTLlIRMShIWXJIo4Aq4AY94G+HSJuHUpR4kFACv7S4f3FvSOZY3GVHpZM0c2NTrZvic289KpUxCUKKlIUoAKCklykplqDFXvZyauRALDZV5Sx+WWqdqcKTp2ZmUQzeobkYaMwyxJxCgpI0rAAJFBq1JIJuaaj/wBecXsykmQkrlASwFJKgGqlIUOYcVTa7bxRt2Qi4LS7YNyjOJ+FQgTSVDXpKTsGBpSu9ebc4peNsxxGHmzFSVA4fEAL/SqrAKDF2euzEH3R5nikTl60l0JlqLl2CyHLdmAFB7XWF7EZkJhQmaCuXxFhQhIBCACxIGpiW2eHQk4K7DHhvxViDNTLSsqCiAJbJIJOwccO+8P+E8XSHEuZqlLdiFggAktfapArzEcSwTomIdXlqSu6tSdJFKtxADs4eL2Pz/ETU+XNX5rK4VEOp6gMoCr025QybQkoRktn0DrjLwneD/FiZgRIxKkpxIoxd1F1DioyV0ch99nhvUYpZySTTokBjCojTHlLjCnlp6xGT74jnzKUitLnkufnAsdRMTZ4SpyYgXmISATa3aBeMnrBOrcs1+8UkYtTHUk0tb6coSy8Ya2b5njQoKTUHm/c3+kCpQ8s1DuNSD7NC4f3v74t4jFirivYen2YoGcFFzwtRgPWrXvSBY60aSZqtS2JZIG4r2e7fSLkuehOkG5NRskVbvQRTwcsvqAoQ9WD8nG5NdzHpJCp2lzRJWxdhYDUQaAkgHpAsJH41UE4UJf/ANqnZiKJIrVnuIWMizEyePQaKTaXrDgHqAN6PubNBjxFmJxaWRxeSoFIAukpDpSwsFAkAUZDh3jGVonS9AKZa5biWUrYKShZ0qUC40uVFNz7RpxAw0tLYItorZ5jZij/AFpM1VT7ZKB1ARLSkCgNySWvC8ZUtS+IGWlj7JJrTSOMks7G5o8F/FmJBmiUigQpRUdSiCtRBN60HCCa+0HZoAE836xogdMdPDUvRIWkqcalBChUKBCQw6agY1xqwsAWKQzb9W6M3zbkL8OY1IQZbuo8XZTkN1ppLxeVJAJvpZ3betKxmx4A6dRJFelmZwaxphcUQGBc15NUijdmPvjfElVSB0szP3tGuEw7gaRc993f3QrHLeHWdToHtCu1izPRrfONcYsgAPUA02bkfvftEeDF1bh2DbC3xjGYTEgAg0IIIJHN7NvDVoDKs7M5am/qTwQK6UpZ/UvZq/7Po0xGImSNI0gOkNQVDliaXraMQN/gvF/p9GhUeilLnvRwaW+9o3TMU/oC4Lpfl39IqcPGi08YMRJmO9feI8h+fw2ggJgYy8RtGqpjGsazCD+LQOmW7aWID/uPLtC34FxaQ8tZOlYCCORd0H43g5+J+OdQlpV+g2N3cEdbWhCyifpWX3AHqKfX4RzZPLR6mCqSflHTs3m6krSSUKSNLkj2VEaZopZMwJL7MbQtz/FSpssgoQgpSErBVqfYhKasCHb0rBGZmSVYcqWpQXLTQpBdjpS5S9RWo3hDx+IlmaVCx5AtqFASKliOUaLtWI48XTDcvAzkYJcxZ0oKdQBUXLlAD0NwlLVs0LOFxWlTnZKkl7MoFJ+BMb4vGKKGenJJp3+HS28UJZAvUdIaKfkWUvAWnzjNZBQkzQGKgllKV/cEli2xAszvHjMMpGtihR9jk1lKCje4A7nnFHDKQqilaFfpWH7MQB3r2EM2U4CboQvzG0pIAZKighRVrQ/CQQGqbvSghqF5fgLn4gFCVnUpak1LvxBqn0ZiOkdV8FZwVyEJVM83gCtR9pNdKpcwPcKdjuOxdCzfKlrnJCUlM0pBSZYOlSmBJZqUN2AYc7u3hnIxhUUIKlABRDsdJVxMSeezBhbeBHRsj5JDWmd1jWZiIoonH16n4RHiZxCVFNVAFgxPE1HA9IayKiX58xxRoqYhXDSpPX4wK8KZr+cQRQLQQFjbunm9YZRlw3UfSN2FtR7E/FFT1qHdjfnFeWulR09a2hznZRKNVJJ9S3ugefD8l3c9npdyHHO0Tk2hvdjQEGWeZp8tSNan4SplUAdg1flFXNMrmy0KVRS0syHOpSXYMwY+9rw2GZ5DIEj+mP2qcvzrc9Sp/nCl4lzZKpyUiWqWkAqMxVlMr2VcmNu9mhLDC26ELG+IVqbTwDmmji3Nh6Rrk2NV/XdQdUtKeN66pkuWSovQBClX50iLGZWtc2Z5SCUlZKaBIYmwBPw6d4x/4qbJqoJOoNocG3FUXppehuBFo0GVjh4Y8J4tQGKlGWApIUmWVKHmIUyhxB9DO6VO7jaPZtLnFlaFpCWUqSr+nqUh0u7FIU5T7PCoUoS0DPBviz8qkypmryyokEVKVU9SGb3Qa8ZZxrkTK6kLYoUU/wB4omlHZRfdj1hXLdASkc7xEtSVqCgUkEuCGY3iMt897RleI+9ogUp4czZPl84y5gLs125biHGagTQFADuxLDZTP8IRQXPeG/D5mBJlnWymKWZ3ZmJN2tCzQYMIScDLIUCDqAbl8WJFRAybN0oASlCRzSSXLAVcn3bfE+x06YtSQUn+4gnSRyYehsT8xE6RrDES1U5lxypfrEroomZy+WdISQ4UC39wFxtQQWwOESkmYyTqoixZIufUxQTi0pUlCEaqBIPJR58P38IL4malHCWAAADuVEn9oA4j9YorZrKmYYSUtdZYUoAag4o4cUJo9fhHoGeKsomom+YSU+aH0uXSUsnSpnqAx/5R6K0S5/w6UnFnzGexuHglhMUpio1BNCCLdoBIktVX2/1iLNQJnlpCzKaqZiQ6tQcEBL+yQa/7ZHJR2yrhbpDfLxoH+WpFn84k0t1/xCflGYTANE4ArcgKDcYYcQY3csQwLg0gsmZvfp7qEHeCp2iEsVBjGYkIAq0AMbn9SE9n/wAMxPSNcYVKoHfZnHxaFfN8bKkagpRXMZtIa5O5dgfj0jcjRxg7xfiDMmIXViNL9XJqaDlY84XsDh/NnIQKal6RW2ojS56kj3wVkZgcSib5gCZaUpqHOlSlJSksbgJ1vFbwZJWnMZKSHPmMroGLkegcQleTocqiO3iTIFqnS0SzRSAAqoACUFC3L14QT/MKXiDLZODWgeZ5q2TMLJGkVsHJcKqa7Nc26V4zToQgD9RUVVOwB++kcg8WTyrEqfYBPuAA+DRGP/Tia5SxqTB2OxqphJNnJAsz1sKRV1NHolEmgPOvpzjpIvZ6TPI2Se6Qfo8NHhvGgomIJZRWgJRpSUlywd3PtF6EAMHd4VExewatJEyoAUkBty5PqwB+EYKOsSpvGvioEJ5m6ppNHbZMbLzAhD6qOzNs/OFrKM6lFS1LWXLJDJ/SBzehdRoeUbYnE4dSAkLIALvpo4/5dRCuSQyig8MyA1OQeTPzrv0iDAZiubi5ctBLGVMOk/udOlRoQGrsTcbwHOLlAMlRJtVIS7dz1Gz1eD3gaWkziQxUhChW4DgAJrZm5wrlZp0ogzP8kmYPEefLBTLVSYqWDp1EvVJJCNjVxDTkficKZC2ISn/2AqIUoE0dmcjZz8wDWY41MtDrQVILhRDFgxLkOCRTasc5zCfhElU/DYklLaShypSNRDqRqtqQCniCgCmWT7Iho66Ip8ltHScPmsuZ7Kge339IsiWPfWOZeGfHOkplTiFtQTGatHuXa7HtHQsNiUrSFINDUdukZyT7FnjceiwuWWYU6wv57kiVgtQu5YX7jfm0MaFPGEqcVibVixk4nN5mWSUT0SEzV+fMFHQNIBDl/wBVEgm4doDZ9lw1KCfM4FMSUpDVI4QP1qIIF9qw+59lMpCvzCJbYhmChR9jr/ta7VszloBz8t1TpjKJWhIEwBYBVOKXSthQaQQBqpbcV3SOnFJS7OdzV4Y+yFhIdtVC9CdRDhShSrBwNo0mZm6dJUtaR7KVHUBQD9Q5Bv8AZitnmH8ufMSaFw4DUJAJFKUMUn/zFezN1okXK4dQSdLlL1ZwApn7GIFob752i/gUqUlaQjzAwdLsQSWSocuIpHUFt4tZ/qXMmKYsSlRJJo6dAFamzendjZN7AyA8MWHAIChpADApSeJmVV+V3/4wLyZCgozAgrCBWhIS9iaU9YL4LATMZNCcOk1Ni7IF3WsDsflAk0NB1sjw08eY6dTlwwYVO3QRmbhJoRqWhQJ9lfF0LEuRpbnvzjpeWeG5OEQyClc9nXNXUgm+kfpHS/MxuiYok6y6Re3XZ6RG9jqVnMcET5qEuFL1Aoa4J4WPpX3QYlzpU6XM0BSZ8oEIUDROlnmqUR7g/wAYM5lkktKk4jDpSpQB4Xvs7C5v91hDmYgy0TkD/wCRgo1oDpURfcgfdYoug68hvMvEOMxOnyElIQni0AB1GhJf/wCttmMeithMwwapYGIQtSwWdLF+FAKioncg029YxFVB0Qocc1zQSlCW/GWfmkcwP3EP8YoycwaaCqg0hj+0EnhPqLwjyccuZM1TVkqJuT9iLeJx6pnDuLNRxyjkywlJo7sTjx2X86xXmFcyWopYAByoVBehsBVNxcGHLL8x/Mo1hekvxBmI352+7wjy8FiEgkJckksGKgwqSkPQClQL7vEEvMvKHmpmKM2qGqGFGIuGtSjACm8NFOqQmSm9DP4nz44dPlomlc0irtwClW5msItVuST9Sbne8Vps5S1EkuSXqd4mkB1oTsSAW6kg/CKKNIimNU9KcLhEIABmzuObqZii6En9tDcVBJME/wAOV/mMw81SQNCC3wQHO5YqDwm57mCpswlRtTtct6EmH38IlJRKnTlUGoJKidgAphvvXZ4DT47BN0qQ8eK8OFykqJDpJod3FR0+Ucew+WmZOJKvMXMkeYoNVK5gQClg7EayztQPyfofiXxFrkrKQEoSCXu5ag952jleGzmbLQUoOhK6KKWfS54Uk2DufQbO6/Zto0LjBWVzLQUg6hrN0BLAMSKGodgDt7W9WnVgtSToW5odKmSrqGPtdCk+gtFfCgFx8+X8xdGGEwMkssfpJ9rsefQw9lEgdiMIpPtMDycE+4GI1rJAAoEuw6m5POw9I8vkXBHN/j1iMKhybQXwEiYU8IcfD16wRGHmU4SDa+96VvFjw2rVKZDOCdVebMWcODWDckKSA1KPe4726c45pzKLQIw2WTGpqAfalLWsad6GGTwRiRhp0wTQUpUAAs2FTcXALXZrWrFZMs8zy9rbs9d6VuI82kciLHqe/a3xiPuvs0lyVHQs8nNh1qAKmS9CA4ete0cxxv4eslaxOBCUghOmtQ4Qat7NAd/fDLh86RKwi0ziEIDpRV1KJfhCWLmgr1tzW8V40C0qeWtaSwNKEUSQU63YBzQji7x1KXKmiEIuNoT8qwsxRUwP9NJWo/2hnPX0jp3gnMSUpSVOzBuTu9qfCF/IcTIM0BSz/Vlr0JP6UEmVLQdnSUhJ3LVDAExZdMVKK2oU07erfC8CX2Kr5KjrEuYCAoR7E4oISFEEkkJSkVJUbD69gYX/AAzmWuWnokGvPf77QbmzQkFSlAD+4sO1erRjnlCmTAomJIUNSSLH+IVc6yOWNBdIWNQRqXp1ai6ilTvqr73puCOPxE1ZmGWCJaU6QokAK3VMFdVDwgdDzBit4gIXJmoW5S1Bf9IUA3cEvcQk9dj4btUzlPinJfJmJY6lzNR0C6TQs27kmu7Q34HwDh/LSVqUtZAJOphXkALd3hWxuIQmZhiGSqUEoUwagPtPqrdSqgH4R1YzAAACAWAAp6XvF4NtFciak7OdZz4SGHVLmSZiikrCVIJZTO5Yi6afKJf/AA0lWIkI45sorc6y3AT5YBKWYBgQxVasX/Fk1UxaEJBIDKUzcIJClHuQUBt4I5Flp0y9avZPmKlkEFHGHD3TTiYioSG6rkk10aKSXYy5R4UwuHQpMtChqVqKitWp6MNYL6Ry9axaTIWhJSgJUDukJQodwBpV3oehgiUUJ+cUVYxltb5GGZyL+ALM5M5JHv3Y7D72ipPw3mJuygaEveoYg29GcNWHNRChUD+IXcZgQlX9r1HQWB6RDIq2dEJ3oo4fBFGkGi2dQBobfEe/vCZ+IGVGXxIHASFFv0m1ab/fIOuLxFGLu+5qk7EUcjp1iHFcclSZhdKgwUkUILB/nvE4zp2Up0cWUskkl3P3yj0X84ylcmapDOHoRYiPR6Cp7ORqSZHLlFzpDhId+jgOeVSBG+Fmcdac70iBM0oWFJoUlxFgjUXAYGr09zDrsImzogN+EneWhczzFS3CSrTXWzaSDvZm29BCXjsYVqrYUA2Ad6C1yT6xcxuLV5QlElgbGnp/uBUJjjVsbLLwjeWqoi/l85IWlRHsqUakMaOkdnvzEDgI3Z4o0JFugyThS5Uo6ipwwUwBu/D6gCHnKihOAQiW5B7VKi5r7h6COV2jpGSzRLwMkzP/AGFKlJTulJUWWzftZubiIZotR0PF8pbKXiLGBMsyqsAVqbnaWCaXLqp+0doSJ87UbAAAAAOzDufX1huzfCvhTNq8xYDkAUSB9XhNaDg6Gzd0Som6S4i/LIUUlyCOvvtAwxslTCKtCKVEmKmlatRqdzz2sN+sQ6eVYymLWPWgiXoJcIAU/P6tb0EHoV7Cfg7UZpSCQ6a+hFYdBJPIqqDSh3/gU7coV/w/lgzVmhOkCve/3zh6Ui91dz9HEef6mdTHj0BUTVChStutG2s/23ZvHDKIHPdzUVHLn1+kG0KY+wATzHx3jOISDt67n7rHNKY1i7j0apS0NxaXSaFlJqCDtZvWAOHUiQklav6pU4SAr2CElzYB3dKukPP5RXK/7htUUbvygQcsnAjTNUGSUpKtCmQRVIoNSWbhVqEXwZ4xtMxN4ZzBOJW5kgaUqTNWDp1IOohVTQhWlRuHtYNWlyD5q0aSuaX4iWQ6SAZhI/SQUkhnc+5rlYJKcMiXIDqDlRLAqD6VaybFSSr1PKA/hzJtM/UAgAnVwhaFSlaXCUsNLMQ5NNmjrUlJCKS2wrk+DMtJTKOuceFSqaEmrAhwwFDpBJrV7i5i8PxhIBXPUHK0issGhKNROgmoFaEkmjgm8FgihJSkgAkkkJAUSouVEihJO+kRPh8KlAZO5cncnmTvDqDISybIPy39LywyeHSALJowaKk9SZiC76F7g1lzE0IPK19mrQwSmG/KE/xJgsRIV+awqmKyPNlEOFEMlKwHFbAsQYDRo9ip468NeSETLalEECtWJcK5dDUPQmNDmZIAWdSdR9HANG9IlzTxQZ+EnSpsry1AAsh9HtDUSD7JBYhoXsvxB8kWJCwf+OlT/IQYaOy2/sMGY4xYlS2qhM6Wy6aiHKtC6uRdieRhl8JTdWDQG4iCSTzUmakD/sElv7jCiZx/LzUsCnzJCid0/wBTalSQ47Awx5Uoy5MtLFIVpJoQ7zuG/RmhMrpi1yVHRJJ1JBvqAPvAMUMWKjkCX+kTZVPBko6S00/4iI59nIrv9Yo5WjjSpkaZmneBuaYoJWkPVYLelDX1izPmD7+sLHjDFl5ISRwlRfpZrUq/wiOR/EtBbJ8xIYGgW/tEtqHobX9TAydmWlBSqgrV6gM7P6CK5x4WGUpluSD76O29KQJz+YsBVX33Ivb0rHKrlI7ElQO8Q4tJWNBYV4kuyrV7x6An5pSKJIY1YgG/d2jEd6xs53kVkM6UyiHi9hklIBPskOCK7kX2L7f4eKaHDs+zH6dIzg5ThVQA2pubUHxhnuNMMVUtGuYTHV0+t4qCNpiiTGqYdKlRObt2ejdJaJZcl0kttt99REQMA1UbTL84evDWXrxUkKCmIARV1AaKAhLgkEJAo4FTeKPhDIBNQqaoBTuEpIfoTyf4RvmmHmYaWEH/ANJUSCpCSUKN9K0qJBvt74lKSk+JRJ9ohzYKlSzLmBlhQTe7OHc7UBDWs0AMZhR7SCDzSHp1DgOPq8WcyzDzEyw5UoPqJKiSdKEkkqAqSknf2ubxeyPI1TgVa9IZwQASRqbhexBMbWNWwt8hZMbCGzOPBqwypKtfMKZJfobH4QrzpKkEpUGUCxBuIeGSM1cWScaI5aCSwqeXXtGZlIKZJikhelajLSr9aQHBs9QafKC/iDLpXloMpI4BpKqOrkTzPXd4DnxdMZRsFeFMYZeISR+rh9+3K7R0zzFqICWS/M/f8xyTAzNM1B5KBp0NqfSOtYfFEJ4k+2+kgEgm4HN68to5fVY05JjQ62DM0zVUpYc8LsTRzxbB3I7PHp2bkngUD6KY1Njbd6VDcoo5hglquKOok2LUYO7BqjuYHZg8nDuBxlmUWoCbNelaCJLHHS8jjNhs0WokHSG/uFeZd+9IM4dAX7AUo7EcVx0pHKFT1gJUmetSSxbURpV+0h290OXhbxIRL41zd7I1JN7l6ekGXpK3f+AataGrF4v8shaTwqIcsKjVqqG5FjHvAeM1SFKmqTrVM0kAgsyUpSCdzpa5Jcl4EZ7jpc+SpgqgcEir9B+35urlCvh8YZSyQFJlrYqUFGk5yfThe3SK43x0gPFcdnaUTxbt8Y1KmB5wpZdmpWAoAEsQwV+3oBf/ABG0vP3dwz83b1pSsXWSyDwO9BTMMw0JHMmJfzIUgHmIUM7zNkmzBgOt+tN942wmcFKDVkhIUVUoA5J6nlzJ3hHKmV9rQr/iAhMpWlJZUwlRSP8A+aSEpJ2JK0v/AMYBZIostFOIFhS4IUPhqtcmLOMmzMwxKlANy/tlAshJL1Ng1HJJ5xczPJ0ShLcTFpDeYpCXCQSGQFAFlqBB3ZhQvStpaNZJgJZMtYU4afhUMQautT+mkH3gw44CYJyBoWF6QN3KdNdDXYGx3NoWZ+GAl+WqeV+wyTL0rS1E61E/p4gCQNhyELeFx/lTAUEiocg+9m9KwuSHJDQaO1ZLNBQWJctsRQWv090EMYtk1qekCfDuYJOERMdJ0pZZ2cB/lC74h8UpUGchKgQCHbYHa/TaMtIhwbmzGbZofNCAzkjd2HI7H1rA3GDzVlS6OLDZ7MYF5PPVNmFSiTpdKSWdnfps1evUQWmpJJNAO/yryaOXPOtI6EqKisKGoseoA671v0gfj5ikpZ0qBoWIt9IuFQe3W3yaJihCgaJFL6RtuYlGVdlFbEFSgCQzgUDdzHoK+JMGozNaEsFBmTQDS3220ej0o5I0cUozvot5XlhWhfASR+0OfZs3MkHlaGrLPCAUhBBOlVSVIKS133ADAb3PrDTgsk8tCwJtV6QopTpsnTdyXJqWPKLsrL0ypZapY91F3DnubxJqyzy/hxrxjlokTygFwQ47WHyMUspy0zFVoPW/K1I6Bm3huZNWubN4lswqkBnIsQaAW5aku9YtYXKEyXASrSGLDSSSBXdt9tgO0b3Go0hkk3bAGYZCmVgZi6aqAHutLiEVIc0vD9+IC1eXKSkHynJVT9RZnG36u8AfActBx8lK06hxsDbUJa1AkbszwcP1sGRnSvB8lMrDy0KYECrhiHr3Z4AfiTj0BHlWWSVEPZIokmtCXpD+JCOTafhu0c8/ETw2dRxEoFT+2m9GAcdGAp0hUr7BFrlYm+HspXiZoloF7nYAXUTsI65hMi8tKEIoEkOeaTRW3r6QnfhfOEtU0qoF6Qk0qUayU36v6GOoSsSgh3aDOpMWUpJApeTF3Bf5Hl/qFDxX4VMziDCYB7QB0kPQGl46PNnAffaIly0n+In7aTuII5H5Pn3G5ZMlHjSwJYK2cdYO+F8wC3kTEaiU8Khdg7hVa0sdof8AxdloXh1oCXUpNO49lXvaOa+FMGr84lCiUlOp+dAQ3b+Is3cafY67TQMzCSZM5Q3QunoS0dGydImy0r1FlOQxqm/CD923ha8fYHTMTMFlpKVEO2oEl/UN7oYfwwn6pC5ZrpWw9RqHxeJz+WNML+MmGZ2Xpo5e/wBLtXlCt4hy9S5cwJSGSNVmbTXtzpD0tAYXd7gE83paKeNwOmXNUSCjy1M4qHSRbq47NHM7TTQ1qjnnhfBJUhU0oClamS9gwfmL/BjDB/40DiT5iSTUJVQPa8VvB0nTLVKWCBqBBqHcAvsbNXvDhhcsOvUCSGFCAzj9VtT+rQcrnKboa+MRdk5IDUhffWokdg9rU6mLq/DktcvQoEl3CzVTsQ77hiQxpQQ0JwwpeMpkcmhHjn3Yry3oX/B2RrkTlEzdaCHAYjSQwBuxoSILZrkyBM1poLnkLuY1xOMRhUrmLoSkANzJNB8IAT85XNUJQJUsgORViQ6qfpKWPD0joi/j8hFylK10BswnfmJgTKStaAaGiXLEUfpqjAyedMQJZSJUq6mVqUqjpDgc9m2ubQ7YLKEo0KSGATpA5BmiwnAJCQALbl3PKFcvwZ5BHwPh8yqAoAO7ly4Lmoqdog8TI0L80icErJSpUuewD0KTL0nhbZ2+Qd5+WJJV+l7m/u2iirK0qdKgShSdKhzBo4pT+YSOTInbM+LOfYzNRNCZaHoJaE9RLSoJSsVK6kMoszqoLQfw+BSkDy0DzFAJKqVDDo1d4F5t4eVhdbMpwNNwaLQTS4YPWKGFzeYhQKVVAolViOVw56xeac64hikkNE+ZPko8qTLJCjqUgCmw4fTZ26Qqz8NMUSpdAkPTajt3e8OGX+K5c4JUAZcxL60m23sq917PaBWaZ3KZaUsSu7daQY8kqMgp4dyhMqUnzNXmTU6qMdIoQPcxMEZ6fLZpXmvc7hg4bhYmDGDw40oJDKCEg0H7RRzWL/5ZJFh99Y5ZY5SlYrlQr4LCeasqNN9PKu3MfzEMzA6SsXIflz+TPDYZQG1TeKGIlgk8PrAlj0NDJsWpOSuHGkj+7b4R6D6cNzIj0Lch3LfYTk4sBTEqezVFexD+tYkn4hKQxJqCfczxYw010hK60o+5+3gJjMpmeZ7YEp3oarFtFiABTu42DR3StLRyqr2E5Q1AAq5uze77rGVSAQau/QdoxhcLcA0PPa0WUy/Wm8GwXTBOZ5fLmS/KmpBSQ1m7EciOkcrnZZMy3FypiuOWlYUFJ/UmoNLhWnVQx2eZLAp7v9ws+K8AlcpTsFaTXqC460Fur84KdMZOwths2StLg0JHOr298exM4KBc2pHLsmzAytKTMCkFtSS7pBqA1LF3HUw8agpgg6qOSTSrbi/0gSK+2lsr4+QlCSpCN9VBvzEHsKhSUBZOpCkgltn5jfasCUktu3XnSsb5fmAlp0KI8rVxarB6li9E7sd4lFbGmm46D8ycnSO3P69o0lzQBTbaASs3lqWUylFSQzEghnctVnHuNYsS8UGqb9/n7vpDv+E+Gi5iwFJY1Z7V22hLwvhmfMxsydKTpRKI1VAKnQ5Qkc2LPtq9IcEK1Pyf72ifLtcsTQjSxD6iSP6jBLmvJrdIMezSbUdCxmuAE1CkEVIYf/k9Nq9YHfhrN8szZZooKBbdmYw3YfCJCRfUlOkvuW9ogbm/rCdjkrw+YJmIBUn9QA/STWm7RJKrRW+arydHw6NRBb1ifFyUqSUkBiCD2NI1wmJSqWlQqDuN4kKvsw8UcruxWweWzZeICQELkoZaT7JcpWHYDSTQvZ3hgk4hKw6WIse/KIs2lzVSiJKgFG+xI5A7H/MCvDSSnWCCGYF+YeFb4uilc422HVtQHe0SoApEANf4/wBwD8bZyrC4VS5ZZalBCSdiQSVDqEhTRSLsnQkeMM+M3FzEggolKARu6k8JpvxPSGfwFkxTLGImDimVD3Y/q9fTnvCR4cykTcTJQVBaVOuZpL0SVFj3cP39Y7DLWGYEgcqbbNAyJLRRyfGkWEyw9TaMrQPWMIPMkxuFQtESObLS0Q+UCYskhrxXVMG9PeOvrGdIZAvG4IKnJWQClMtYbmpZT9Es8cp8T5OuVNLJdKlOgBialyGBpWwjq+PQUseJjTalabU+71ilh8tSZipiuJRI0hxwhrgbKPOFhNpl1VCLmeRjC4IzJhInzFJcNa50g9A5J56RCwHCdfVh0IIrDd+KWMHnS5Kf/jSCa/ueh9APsxD4SyMzwFzABJB4U/vUGqWrpoO5eL24x5SFW2dDyvFmZJlLZtaErY7FQBMEJk0iKaAeEN7qdmixLG/p98o5eVsLRiZOFC4L+6IVzw7Fj8WH+4yuSlVHf1/x/MRzsIEge1ye/r7ozdmVEMzGMwAJj0RTJhdnty/lqxmFofig6lfENgH27V++cSYpTIUSeVR3FYq5sshLgsaiKvnFUlT9PmmOp9nOo3sty5rB9mcfxEsqYQz0el1X2Hy+MBZE40ZhVvnE2AmGpcuD9YwzgElqGzAJL3b7BPSBedSQtIDWqx52B2p3PpFtYBIJAcgh92ihg5uoLUQHSrSL2Afc9BCthhEQ/EmWJosHSpSuI0NNNKAXcH1ix4fxAlEJKyUKonUwCVAvpILgPfvDnisqlLbUnVxsX3BYsYGJyaQ+sS0hq6a6XClNQxuWivJdFiRN1uHY2bSKmjAbP078okx+WqWhmIaxJAHQCgDu8FsnSkl9CBpAZhzJ59viecXhOOpKaMRB0SllaehAlZJMlrBdJatS56JITcwclLXV0jazmlD7TM/32Z8RJSQSQFEB6gGxipgyFvqA2sTzA5wFoPvX2CsStQQBpr7L6i3L3QMxGezMGtwhEyXMqWUSyksl3qLbHl0hsOFSVCljT+YhmYCWoaVIChfirUVo/wB3jO7tA5rplLDYxc1GtTAUHCC1tuVX3EBvF0uboBkhyQoKIqQANT27w34XLJQAASALsLW5RPi8AhSFJIppNu23KEafbB7vF6EzwfilDDiXNJl6PZVRik1BL2pvDTISCoMos25+L2ML8tI88yqaBoDMLED/AHFqRJ0KUASQlflhzZNDAjO2UnG9hgKcXtTe/bcfbRoqYBb7/mNUyWdiak0+EbnDB36HlDNkUkbCY6Qzn3/OEL8Wp6dEiUA6ysrYftAKfiT8IfRKA0tR7tSgqziOb5onzs6QiZVKCkAdEp1gf9qw8HsyWw74A8MflkmZNbzFgCn6UhyztcmpblDXPHKkT+UGA5fxGhljeNL5bFvZDLnVZ7Cp298bJWKuXO3b3xAoaQwFK/L/ABFTEJ0uRfqTzMJ2Oo2ETNTz++/+YhxM9IBZgpjsHf58r0gP5pSl32JaNJ2JUFEDl76fdoVrY6xg7LZ+InqBnzBoopma4swFgXAfqYK5hjVSpS1sTpdki5NgAO1+VzArL56lJ1EkMWAFgGNt/wBI33POGZElP5AzQkBZkqU966Sd/rGj8mPk+KRyPIMKcXijNn1S/mLIDgk2SO4t0EdQMgMGFNm5cmgD4BlJThUrADqJd621JHwAHpDTiDpXT9KXA2tq+cHKucqAlREDxAfClukXvJ0sFFNtna/Iu2+/pFYzHTrYar/SL6ZQUA4uAfWJpUJOyJUnUxDBunrGJsrUOOoHRosJoA3Ue4RXxZuOUU0Im7KxwCRVr849GFje784zE7Ram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8" name="AutoShape 6" descr="data:image/jpeg;base64,/9j/4AAQSkZJRgABAQAAAQABAAD/2wCEAAkGBxQTEhUUExQWFRQXFxwYGRcXGBgaHxsYGxoYFxoYGhgeHCggGh0lGx8YJDEhJSkrLy4uHB8zODMsNygtLisBCgoKDg0OGhAQGywkICQsLCwsLCwsLCwsLCwsLCwsLCwsLCwsLCwsLCwsLCwsLCwsLCwsLCwsLCwsLCwsLCwsLP/AABEIAKwBJQMBIgACEQEDEQH/xAAcAAACAgMBAQAAAAAAAAAAAAAFBgMEAQIHAAj/xAA8EAABAgQEBAMGBQQCAgMBAAABAhEAAyExBAUSQSJRYXEGE4EykaGxwfAHFEJS0SNi4fGCkhUzQ3LCU//EABkBAAMBAQEAAAAAAAAAAAAAAAECAwAEBf/EACQRAAICAgIBBQEBAQAAAAAAAAABAhEDIRIxQQQTIjJRYZEz/9oADAMBAAIRAxEAPwDskeEZaPNADYD8SZ7+WSGRqUoE1LJAF3LGpdgOsZ8M+IpeMla0UUKLQbg/UcjAr8TJCzhQpIolY1UdgbH3tHNPDecKw2IExNNZ0kFyKkA/H7rCOVFo41KN+TvMbCB+SZh58pKyGV+pPJW497wQhltWiT06Z4iMNGwjDwaAYaMx5488EBgiPRmPNGYbNTGI2IjwEABrGqENuT1P+IlaPNGMaNHmjdo8RBMRkbRD5eguBTcfxFlUeeAGyFE0HcEM8Q+YrzdLDTpu+4NgGrR6xkyAklSBU3H8QPVjUmahYDq1eWemr3btAsZR/Auv4wOxIDObPURYnL7xUmqe8BsaESpMmULM4HNurfEQDxS1kkCr1Li1/fRqwcmoST336UA90CsUCm1mu+3Jvv5Qp0RoFzyr2lO9m/3eK4ntbmNtr1P0jXG4zy0KCg4dw1TayQK+nxgHisxUipw+ICaVUgpd3b9PSCPYfROCyU6haw3B59IoyiUzEIIYhRb/AOpST8IrZRjUT9QS4UkB0l6bH5C0XsUGWgtXUB9OXflGNYQnICElTfr0ksbM6VNtyitglpRNc3ZJV0JA4Q/V+VxBLEaSFpNlABQIoRcMeYPWKmXpH9UBtSFg6iCHS3aEkvAyZFNw4WFzA1Jh1Hc2v97RoJ4W8wuEBkjkKCo5Hb0jWTiAUTpJBAWUv/yBdRPp0islClynSWqS1WuQ470gxWgts2xa2Jcghxpav+YwMUAWWijUUHLnZ+RAp7ojxGHLtRJFSx6Py362iNEmoSpiWoT13vWCwWXUTiANMsmleIDnVnH2I9ECJ5lu4Bf+4FiLguO0ZgAs7GIy0aoVR42eLHnEU+SlaSlQdKgQQdwbiFRH4d4TzNatak/sUUs/M8LmnP3w4R6A0hlJroQswzP8mZRlgupRQZZP6Uke3zXUMR8YbsrzJE5IUm7B07h4XfHeCUUpUkO5r3ApS1Q//X0KdgszXJVqBYgNHHLI8U68Ho4/TLPitdnYIwstXlC7kHi2XPUEEFKyHq2klnIBd36EQYx5KpaggjUUln+UdKyRkrRwTxShLjIrTcaTJWZRBXxAE0Djlz9IjyzF/wBZcszQtgCAzFOynLNu4HWFj8+2EQiasSpyXBBDMbsnYqb7rAbwpiQMbK0rKzUKJNNOmquVBHN7j5o6YYE4N2dYjxMaoU8RTp4AJcNzNvU7R2HHRKTGvmCIZsyNEIftAsZRLmsRmIQiJQYIpsDHnjEeggNJhpECjWN5sRhFecKOj2qBPiLBFKTNlDiDFQ5pG9NxBfzG2pEiCCPu0BqxraYv5RmomqKTsjVq2IpXvz7RpmuI4QmW55kUcXcbxQzeUMPN8xDBJff9wYpZm6iKGJxQNnV9Bf0LNCdHSopvkizMxhBcl22vTcb9Yh/M6nuqr2s173imtySkNwpf4ioi/gsMyQokBwSQXBDbdLD40jDOhW8Qz8UickSwpEtnK0gKsDqJ2AAflBvFSsQgS0yp5XLI/qeclKgDqNdICeVtq1Yxp4mnKloStCmAWNQdtSC4AJu1r9Ioyc1XM1AqZaqDRTSm5IPN39Yjmk4sfFBS8lfJZ3mTZkspT5sskGYDcamueJnFHdnMW8ZJKdJUeF+lu9h8Ip4TBHBKmYgqBkqKU0Lni4kk7EHm7O0RYnxHJUsjUSk/qANWG9H9w+r1jTiTl9ghhMcpySssEslNxUv2HYuekQyT5S3clwdRo3QDd35xYkYdJlukhm1AgkvQ1PMdIH4w6QFGxqAzEghnHxr2jNMKZnEzXVoSWUpQDk04i4Sp7sC79YP4uQlCBs/wo+1em8KcyelSQ7pOoEsOvfkw2tBzGYxKikhyAl2HK0YZlrPMVLWEjcCmxNgGbeBkglR0uHBAChzuxdwPdEM0orzCn52v8OXSN8RhQU6gqpTQFhbdPrURrAUsbOWlVB6hXzO8ejafiZlAlgwZyEh/hXvGYwDtuHnhQo3oXiUGI0SwLAegjLxU4GSPHnjR4y8MArZngxNllBLPY8iKvHOs+8LzpZKgnWm7pD+8XEdOBjxiOTCp9nT6b1U8D+Jw2TMVLWFAGhFB0hqmZtMCklKiQon1ASSm+zcom/FCTLlIRMShIWXJIo4Aq4AY94G+HSJuHUpR4kFACv7S4f3FvSOZY3GVHpZM0c2NTrZvic289KpUxCUKKlIUoAKCklykplqDFXvZyauRALDZV5Sx+WWqdqcKTp2ZmUQzeobkYaMwyxJxCgpI0rAAJFBq1JIJuaaj/wBecXsykmQkrlASwFJKgGqlIUOYcVTa7bxRt2Qi4LS7YNyjOJ+FQgTSVDXpKTsGBpSu9ebc4peNsxxGHmzFSVA4fEAL/SqrAKDF2euzEH3R5nikTl60l0JlqLl2CyHLdmAFB7XWF7EZkJhQmaCuXxFhQhIBCACxIGpiW2eHQk4K7DHhvxViDNTLSsqCiAJbJIJOwccO+8P+E8XSHEuZqlLdiFggAktfapArzEcSwTomIdXlqSu6tSdJFKtxADs4eL2Pz/ETU+XNX5rK4VEOp6gMoCr025QybQkoRktn0DrjLwneD/FiZgRIxKkpxIoxd1F1DioyV0ch99nhvUYpZySTTokBjCojTHlLjCnlp6xGT74jnzKUitLnkufnAsdRMTZ4SpyYgXmISATa3aBeMnrBOrcs1+8UkYtTHUk0tb6coSy8Ya2b5njQoKTUHm/c3+kCpQ8s1DuNSD7NC4f3v74t4jFirivYen2YoGcFFzwtRgPWrXvSBY60aSZqtS2JZIG4r2e7fSLkuehOkG5NRskVbvQRTwcsvqAoQ9WD8nG5NdzHpJCp2lzRJWxdhYDUQaAkgHpAsJH41UE4UJf/ANqnZiKJIrVnuIWMizEyePQaKTaXrDgHqAN6PubNBjxFmJxaWRxeSoFIAukpDpSwsFAkAUZDh3jGVonS9AKZa5biWUrYKShZ0qUC40uVFNz7RpxAw0tLYItorZ5jZij/AFpM1VT7ZKB1ARLSkCgNySWvC8ZUtS+IGWlj7JJrTSOMks7G5o8F/FmJBmiUigQpRUdSiCtRBN60HCCa+0HZoAE836xogdMdPDUvRIWkqcalBChUKBCQw6agY1xqwsAWKQzb9W6M3zbkL8OY1IQZbuo8XZTkN1ppLxeVJAJvpZ3betKxmx4A6dRJFelmZwaxphcUQGBc15NUijdmPvjfElVSB0szP3tGuEw7gaRc993f3QrHLeHWdToHtCu1izPRrfONcYsgAPUA02bkfvftEeDF1bh2DbC3xjGYTEgAg0IIIJHN7NvDVoDKs7M5am/qTwQK6UpZ/UvZq/7Po0xGImSNI0gOkNQVDliaXraMQN/gvF/p9GhUeilLnvRwaW+9o3TMU/oC4Lpfl39IqcPGi08YMRJmO9feI8h+fw2ggJgYy8RtGqpjGsazCD+LQOmW7aWID/uPLtC34FxaQ8tZOlYCCORd0H43g5+J+OdQlpV+g2N3cEdbWhCyifpWX3AHqKfX4RzZPLR6mCqSflHTs3m6krSSUKSNLkj2VEaZopZMwJL7MbQtz/FSpssgoQgpSErBVqfYhKasCHb0rBGZmSVYcqWpQXLTQpBdjpS5S9RWo3hDx+IlmaVCx5AtqFASKliOUaLtWI48XTDcvAzkYJcxZ0oKdQBUXLlAD0NwlLVs0LOFxWlTnZKkl7MoFJ+BMb4vGKKGenJJp3+HS28UJZAvUdIaKfkWUvAWnzjNZBQkzQGKgllKV/cEli2xAszvHjMMpGtihR9jk1lKCje4A7nnFHDKQqilaFfpWH7MQB3r2EM2U4CboQvzG0pIAZKighRVrQ/CQQGqbvSghqF5fgLn4gFCVnUpak1LvxBqn0ZiOkdV8FZwVyEJVM83gCtR9pNdKpcwPcKdjuOxdCzfKlrnJCUlM0pBSZYOlSmBJZqUN2AYc7u3hnIxhUUIKlABRDsdJVxMSeezBhbeBHRsj5JDWmd1jWZiIoonH16n4RHiZxCVFNVAFgxPE1HA9IayKiX58xxRoqYhXDSpPX4wK8KZr+cQRQLQQFjbunm9YZRlw3UfSN2FtR7E/FFT1qHdjfnFeWulR09a2hznZRKNVJJ9S3ugefD8l3c9npdyHHO0Tk2hvdjQEGWeZp8tSNan4SplUAdg1flFXNMrmy0KVRS0syHOpSXYMwY+9rw2GZ5DIEj+mP2qcvzrc9Sp/nCl4lzZKpyUiWqWkAqMxVlMr2VcmNu9mhLDC26ELG+IVqbTwDmmji3Nh6Rrk2NV/XdQdUtKeN66pkuWSovQBClX50iLGZWtc2Z5SCUlZKaBIYmwBPw6d4x/4qbJqoJOoNocG3FUXppehuBFo0GVjh4Y8J4tQGKlGWApIUmWVKHmIUyhxB9DO6VO7jaPZtLnFlaFpCWUqSr+nqUh0u7FIU5T7PCoUoS0DPBviz8qkypmryyokEVKVU9SGb3Qa8ZZxrkTK6kLYoUU/wB4omlHZRfdj1hXLdASkc7xEtSVqCgUkEuCGY3iMt897RleI+9ogUp4czZPl84y5gLs125biHGagTQFADuxLDZTP8IRQXPeG/D5mBJlnWymKWZ3ZmJN2tCzQYMIScDLIUCDqAbl8WJFRAybN0oASlCRzSSXLAVcn3bfE+x06YtSQUn+4gnSRyYehsT8xE6RrDES1U5lxypfrEroomZy+WdISQ4UC39wFxtQQWwOESkmYyTqoixZIufUxQTi0pUlCEaqBIPJR58P38IL4malHCWAAADuVEn9oA4j9YorZrKmYYSUtdZYUoAag4o4cUJo9fhHoGeKsomom+YSU+aH0uXSUsnSpnqAx/5R6K0S5/w6UnFnzGexuHglhMUpio1BNCCLdoBIktVX2/1iLNQJnlpCzKaqZiQ6tQcEBL+yQa/7ZHJR2yrhbpDfLxoH+WpFn84k0t1/xCflGYTANE4ArcgKDcYYcQY3csQwLg0gsmZvfp7qEHeCp2iEsVBjGYkIAq0AMbn9SE9n/wAMxPSNcYVKoHfZnHxaFfN8bKkagpRXMZtIa5O5dgfj0jcjRxg7xfiDMmIXViNL9XJqaDlY84XsDh/NnIQKal6RW2ojS56kj3wVkZgcSib5gCZaUpqHOlSlJSksbgJ1vFbwZJWnMZKSHPmMroGLkegcQleTocqiO3iTIFqnS0SzRSAAqoACUFC3L14QT/MKXiDLZODWgeZ5q2TMLJGkVsHJcKqa7Nc26V4zToQgD9RUVVOwB++kcg8WTyrEqfYBPuAA+DRGP/Tia5SxqTB2OxqphJNnJAsz1sKRV1NHolEmgPOvpzjpIvZ6TPI2Se6Qfo8NHhvGgomIJZRWgJRpSUlywd3PtF6EAMHd4VExewatJEyoAUkBty5PqwB+EYKOsSpvGvioEJ5m6ppNHbZMbLzAhD6qOzNs/OFrKM6lFS1LWXLJDJ/SBzehdRoeUbYnE4dSAkLIALvpo4/5dRCuSQyig8MyA1OQeTPzrv0iDAZiubi5ctBLGVMOk/udOlRoQGrsTcbwHOLlAMlRJtVIS7dz1Gz1eD3gaWkziQxUhChW4DgAJrZm5wrlZp0ogzP8kmYPEefLBTLVSYqWDp1EvVJJCNjVxDTkficKZC2ISn/2AqIUoE0dmcjZz8wDWY41MtDrQVILhRDFgxLkOCRTasc5zCfhElU/DYklLaShypSNRDqRqtqQCniCgCmWT7Iho66Ip8ltHScPmsuZ7Kge339IsiWPfWOZeGfHOkplTiFtQTGatHuXa7HtHQsNiUrSFINDUdukZyT7FnjceiwuWWYU6wv57kiVgtQu5YX7jfm0MaFPGEqcVibVixk4nN5mWSUT0SEzV+fMFHQNIBDl/wBVEgm4doDZ9lw1KCfM4FMSUpDVI4QP1qIIF9qw+59lMpCvzCJbYhmChR9jr/ta7VszloBz8t1TpjKJWhIEwBYBVOKXSthQaQQBqpbcV3SOnFJS7OdzV4Y+yFhIdtVC9CdRDhShSrBwNo0mZm6dJUtaR7KVHUBQD9Q5Bv8AZitnmH8ufMSaFw4DUJAJFKUMUn/zFezN1okXK4dQSdLlL1ZwApn7GIFob752i/gUqUlaQjzAwdLsQSWSocuIpHUFt4tZ/qXMmKYsSlRJJo6dAFamzendjZN7AyA8MWHAIChpADApSeJmVV+V3/4wLyZCgozAgrCBWhIS9iaU9YL4LATMZNCcOk1Ni7IF3WsDsflAk0NB1sjw08eY6dTlwwYVO3QRmbhJoRqWhQJ9lfF0LEuRpbnvzjpeWeG5OEQyClc9nXNXUgm+kfpHS/MxuiYok6y6Re3XZ6RG9jqVnMcET5qEuFL1Aoa4J4WPpX3QYlzpU6XM0BSZ8oEIUDROlnmqUR7g/wAYM5lkktKk4jDpSpQB4Xvs7C5v91hDmYgy0TkD/wCRgo1oDpURfcgfdYoug68hvMvEOMxOnyElIQni0AB1GhJf/wCttmMeithMwwapYGIQtSwWdLF+FAKioncg029YxFVB0Qocc1zQSlCW/GWfmkcwP3EP8YoycwaaCqg0hj+0EnhPqLwjyccuZM1TVkqJuT9iLeJx6pnDuLNRxyjkywlJo7sTjx2X86xXmFcyWopYAByoVBehsBVNxcGHLL8x/Mo1hekvxBmI352+7wjy8FiEgkJckksGKgwqSkPQClQL7vEEvMvKHmpmKM2qGqGFGIuGtSjACm8NFOqQmSm9DP4nz44dPlomlc0irtwClW5msItVuST9Sbne8Vps5S1EkuSXqd4mkB1oTsSAW6kg/CKKNIimNU9KcLhEIABmzuObqZii6En9tDcVBJME/wAOV/mMw81SQNCC3wQHO5YqDwm57mCpswlRtTtct6EmH38IlJRKnTlUGoJKidgAphvvXZ4DT47BN0qQ8eK8OFykqJDpJod3FR0+Ucew+WmZOJKvMXMkeYoNVK5gQClg7EayztQPyfofiXxFrkrKQEoSCXu5ag952jleGzmbLQUoOhK6KKWfS54Uk2DufQbO6/Zto0LjBWVzLQUg6hrN0BLAMSKGodgDt7W9WnVgtSToW5odKmSrqGPtdCk+gtFfCgFx8+X8xdGGEwMkssfpJ9rsefQw9lEgdiMIpPtMDycE+4GI1rJAAoEuw6m5POw9I8vkXBHN/j1iMKhybQXwEiYU8IcfD16wRGHmU4SDa+96VvFjw2rVKZDOCdVebMWcODWDckKSA1KPe4726c45pzKLQIw2WTGpqAfalLWsad6GGTwRiRhp0wTQUpUAAs2FTcXALXZrWrFZMs8zy9rbs9d6VuI82kciLHqe/a3xiPuvs0lyVHQs8nNh1qAKmS9CA4ete0cxxv4eslaxOBCUghOmtQ4Qat7NAd/fDLh86RKwi0ziEIDpRV1KJfhCWLmgr1tzW8V40C0qeWtaSwNKEUSQU63YBzQji7x1KXKmiEIuNoT8qwsxRUwP9NJWo/2hnPX0jp3gnMSUpSVOzBuTu9qfCF/IcTIM0BSz/Vlr0JP6UEmVLQdnSUhJ3LVDAExZdMVKK2oU07erfC8CX2Kr5KjrEuYCAoR7E4oISFEEkkJSkVJUbD69gYX/AAzmWuWnokGvPf77QbmzQkFSlAD+4sO1erRjnlCmTAomJIUNSSLH+IVc6yOWNBdIWNQRqXp1ai6ilTvqr73puCOPxE1ZmGWCJaU6QokAK3VMFdVDwgdDzBit4gIXJmoW5S1Bf9IUA3cEvcQk9dj4btUzlPinJfJmJY6lzNR0C6TQs27kmu7Q34HwDh/LSVqUtZAJOphXkALd3hWxuIQmZhiGSqUEoUwagPtPqrdSqgH4R1YzAAACAWAAp6XvF4NtFciak7OdZz4SGHVLmSZiikrCVIJZTO5Yi6afKJf/AA0lWIkI45sorc6y3AT5YBKWYBgQxVasX/Fk1UxaEJBIDKUzcIJClHuQUBt4I5Flp0y9avZPmKlkEFHGHD3TTiYioSG6rkk10aKSXYy5R4UwuHQpMtChqVqKitWp6MNYL6Ry9axaTIWhJSgJUDukJQodwBpV3oehgiUUJ+cUVYxltb5GGZyL+ALM5M5JHv3Y7D72ipPw3mJuygaEveoYg29GcNWHNRChUD+IXcZgQlX9r1HQWB6RDIq2dEJ3oo4fBFGkGi2dQBobfEe/vCZ+IGVGXxIHASFFv0m1ab/fIOuLxFGLu+5qk7EUcjp1iHFcclSZhdKgwUkUILB/nvE4zp2Up0cWUskkl3P3yj0X84ylcmapDOHoRYiPR6Cp7ORqSZHLlFzpDhId+jgOeVSBG+Fmcdac70iBM0oWFJoUlxFgjUXAYGr09zDrsImzogN+EneWhczzFS3CSrTXWzaSDvZm29BCXjsYVqrYUA2Ad6C1yT6xcxuLV5QlElgbGnp/uBUJjjVsbLLwjeWqoi/l85IWlRHsqUakMaOkdnvzEDgI3Z4o0JFugyThS5Uo6ipwwUwBu/D6gCHnKihOAQiW5B7VKi5r7h6COV2jpGSzRLwMkzP/AGFKlJTulJUWWzftZubiIZotR0PF8pbKXiLGBMsyqsAVqbnaWCaXLqp+0doSJ87UbAAAAAOzDufX1huzfCvhTNq8xYDkAUSB9XhNaDg6Gzd0Som6S4i/LIUUlyCOvvtAwxslTCKtCKVEmKmlatRqdzz2sN+sQ6eVYymLWPWgiXoJcIAU/P6tb0EHoV7Cfg7UZpSCQ6a+hFYdBJPIqqDSh3/gU7coV/w/lgzVmhOkCve/3zh6Ui91dz9HEef6mdTHj0BUTVChStutG2s/23ZvHDKIHPdzUVHLn1+kG0KY+wATzHx3jOISDt67n7rHNKY1i7j0apS0NxaXSaFlJqCDtZvWAOHUiQklav6pU4SAr2CElzYB3dKukPP5RXK/7htUUbvygQcsnAjTNUGSUpKtCmQRVIoNSWbhVqEXwZ4xtMxN4ZzBOJW5kgaUqTNWDp1IOohVTQhWlRuHtYNWlyD5q0aSuaX4iWQ6SAZhI/SQUkhnc+5rlYJKcMiXIDqDlRLAqD6VaybFSSr1PKA/hzJtM/UAgAnVwhaFSlaXCUsNLMQ5NNmjrUlJCKS2wrk+DMtJTKOuceFSqaEmrAhwwFDpBJrV7i5i8PxhIBXPUHK0issGhKNROgmoFaEkmjgm8FgihJSkgAkkkJAUSouVEihJO+kRPh8KlAZO5cncnmTvDqDISybIPy39LywyeHSALJowaKk9SZiC76F7g1lzE0IPK19mrQwSmG/KE/xJgsRIV+awqmKyPNlEOFEMlKwHFbAsQYDRo9ip468NeSETLalEECtWJcK5dDUPQmNDmZIAWdSdR9HANG9IlzTxQZ+EnSpsry1AAsh9HtDUSD7JBYhoXsvxB8kWJCwf+OlT/IQYaOy2/sMGY4xYlS2qhM6Wy6aiHKtC6uRdieRhl8JTdWDQG4iCSTzUmakD/sElv7jCiZx/LzUsCnzJCid0/wBTalSQ47Awx5Uoy5MtLFIVpJoQ7zuG/RmhMrpi1yVHRJJ1JBvqAPvAMUMWKjkCX+kTZVPBko6S00/4iI59nIrv9Yo5WjjSpkaZmneBuaYoJWkPVYLelDX1izPmD7+sLHjDFl5ISRwlRfpZrUq/wiOR/EtBbJ8xIYGgW/tEtqHobX9TAydmWlBSqgrV6gM7P6CK5x4WGUpluSD76O29KQJz+YsBVX33Ivb0rHKrlI7ElQO8Q4tJWNBYV4kuyrV7x6An5pSKJIY1YgG/d2jEd6xs53kVkM6UyiHi9hklIBPskOCK7kX2L7f4eKaHDs+zH6dIzg5ThVQA2pubUHxhnuNMMVUtGuYTHV0+t4qCNpiiTGqYdKlRObt2ejdJaJZcl0kttt99REQMA1UbTL84evDWXrxUkKCmIARV1AaKAhLgkEJAo4FTeKPhDIBNQqaoBTuEpIfoTyf4RvmmHmYaWEH/ANJUSCpCSUKN9K0qJBvt74lKSk+JRJ9ohzYKlSzLmBlhQTe7OHc7UBDWs0AMZhR7SCDzSHp1DgOPq8WcyzDzEyw5UoPqJKiSdKEkkqAqSknf2ubxeyPI1TgVa9IZwQASRqbhexBMbWNWwt8hZMbCGzOPBqwypKtfMKZJfobH4QrzpKkEpUGUCxBuIeGSM1cWScaI5aCSwqeXXtGZlIKZJikhelajLSr9aQHBs9QafKC/iDLpXloMpI4BpKqOrkTzPXd4DnxdMZRsFeFMYZeISR+rh9+3K7R0zzFqICWS/M/f8xyTAzNM1B5KBp0NqfSOtYfFEJ4k+2+kgEgm4HN68to5fVY05JjQ62DM0zVUpYc8LsTRzxbB3I7PHp2bkngUD6KY1Njbd6VDcoo5hglquKOok2LUYO7BqjuYHZg8nDuBxlmUWoCbNelaCJLHHS8jjNhs0WokHSG/uFeZd+9IM4dAX7AUo7EcVx0pHKFT1gJUmetSSxbURpV+0h290OXhbxIRL41zd7I1JN7l6ekGXpK3f+AataGrF4v8shaTwqIcsKjVqqG5FjHvAeM1SFKmqTrVM0kAgsyUpSCdzpa5Jcl4EZ7jpc+SpgqgcEir9B+35urlCvh8YZSyQFJlrYqUFGk5yfThe3SK43x0gPFcdnaUTxbt8Y1KmB5wpZdmpWAoAEsQwV+3oBf/ABG0vP3dwz83b1pSsXWSyDwO9BTMMw0JHMmJfzIUgHmIUM7zNkmzBgOt+tN942wmcFKDVkhIUVUoA5J6nlzJ3hHKmV9rQr/iAhMpWlJZUwlRSP8A+aSEpJ2JK0v/AMYBZIostFOIFhS4IUPhqtcmLOMmzMwxKlANy/tlAshJL1Ng1HJJ5xczPJ0ShLcTFpDeYpCXCQSGQFAFlqBB3ZhQvStpaNZJgJZMtYU4afhUMQautT+mkH3gw44CYJyBoWF6QN3KdNdDXYGx3NoWZ+GAl+WqeV+wyTL0rS1E61E/p4gCQNhyELeFx/lTAUEiocg+9m9KwuSHJDQaO1ZLNBQWJctsRQWv090EMYtk1qekCfDuYJOERMdJ0pZZ2cB/lC74h8UpUGchKgQCHbYHa/TaMtIhwbmzGbZofNCAzkjd2HI7H1rA3GDzVlS6OLDZ7MYF5PPVNmFSiTpdKSWdnfps1evUQWmpJJNAO/yryaOXPOtI6EqKisKGoseoA671v0gfj5ikpZ0qBoWIt9IuFQe3W3yaJihCgaJFL6RtuYlGVdlFbEFSgCQzgUDdzHoK+JMGozNaEsFBmTQDS3220ej0o5I0cUozvot5XlhWhfASR+0OfZs3MkHlaGrLPCAUhBBOlVSVIKS133ADAb3PrDTgsk8tCwJtV6QopTpsnTdyXJqWPKLsrL0ypZapY91F3DnubxJqyzy/hxrxjlokTygFwQ47WHyMUspy0zFVoPW/K1I6Bm3huZNWubN4lswqkBnIsQaAW5aku9YtYXKEyXASrSGLDSSSBXdt9tgO0b3Go0hkk3bAGYZCmVgZi6aqAHutLiEVIc0vD9+IC1eXKSkHynJVT9RZnG36u8AfActBx8lK06hxsDbUJa1AkbszwcP1sGRnSvB8lMrDy0KYECrhiHr3Z4AfiTj0BHlWWSVEPZIokmtCXpD+JCOTafhu0c8/ETw2dRxEoFT+2m9GAcdGAp0hUr7BFrlYm+HspXiZoloF7nYAXUTsI65hMi8tKEIoEkOeaTRW3r6QnfhfOEtU0qoF6Qk0qUayU36v6GOoSsSgh3aDOpMWUpJApeTF3Bf5Hl/qFDxX4VMziDCYB7QB0kPQGl46PNnAffaIly0n+In7aTuII5H5Pn3G5ZMlHjSwJYK2cdYO+F8wC3kTEaiU8Khdg7hVa0sdof8AxdloXh1oCXUpNO49lXvaOa+FMGr84lCiUlOp+dAQ3b+Is3cafY67TQMzCSZM5Q3QunoS0dGydImy0r1FlOQxqm/CD923ha8fYHTMTMFlpKVEO2oEl/UN7oYfwwn6pC5ZrpWw9RqHxeJz+WNML+MmGZ2Xpo5e/wBLtXlCt4hy9S5cwJSGSNVmbTXtzpD0tAYXd7gE83paKeNwOmXNUSCjy1M4qHSRbq47NHM7TTQ1qjnnhfBJUhU0oClamS9gwfmL/BjDB/40DiT5iSTUJVQPa8VvB0nTLVKWCBqBBqHcAvsbNXvDhhcsOvUCSGFCAzj9VtT+rQcrnKboa+MRdk5IDUhffWokdg9rU6mLq/DktcvQoEl3CzVTsQ77hiQxpQQ0JwwpeMpkcmhHjn3Yry3oX/B2RrkTlEzdaCHAYjSQwBuxoSILZrkyBM1poLnkLuY1xOMRhUrmLoSkANzJNB8IAT85XNUJQJUsgORViQ6qfpKWPD0joi/j8hFylK10BswnfmJgTKStaAaGiXLEUfpqjAyedMQJZSJUq6mVqUqjpDgc9m2ubQ7YLKEo0KSGATpA5BmiwnAJCQALbl3PKFcvwZ5BHwPh8yqAoAO7ly4Lmoqdog8TI0L80icErJSpUuewD0KTL0nhbZ2+Qd5+WJJV+l7m/u2iirK0qdKgShSdKhzBo4pT+YSOTInbM+LOfYzNRNCZaHoJaE9RLSoJSsVK6kMoszqoLQfw+BSkDy0DzFAJKqVDDo1d4F5t4eVhdbMpwNNwaLQTS4YPWKGFzeYhQKVVAolViOVw56xeac64hikkNE+ZPko8qTLJCjqUgCmw4fTZ26Qqz8NMUSpdAkPTajt3e8OGX+K5c4JUAZcxL60m23sq917PaBWaZ3KZaUsSu7daQY8kqMgp4dyhMqUnzNXmTU6qMdIoQPcxMEZ6fLZpXmvc7hg4bhYmDGDw40oJDKCEg0H7RRzWL/5ZJFh99Y5ZY5SlYrlQr4LCeasqNN9PKu3MfzEMzA6SsXIflz+TPDYZQG1TeKGIlgk8PrAlj0NDJsWpOSuHGkj+7b4R6D6cNzIj0Lch3LfYTk4sBTEqezVFexD+tYkn4hKQxJqCfczxYw010hK60o+5+3gJjMpmeZ7YEp3oarFtFiABTu42DR3StLRyqr2E5Q1AAq5uze77rGVSAQau/QdoxhcLcA0PPa0WUy/Wm8GwXTBOZ5fLmS/KmpBSQ1m7EciOkcrnZZMy3FypiuOWlYUFJ/UmoNLhWnVQx2eZLAp7v9ws+K8AlcpTsFaTXqC460Fur84KdMZOwths2StLg0JHOr298exM4KBc2pHLsmzAytKTMCkFtSS7pBqA1LF3HUw8agpgg6qOSTSrbi/0gSK+2lsr4+QlCSpCN9VBvzEHsKhSUBZOpCkgltn5jfasCUktu3XnSsb5fmAlp0KI8rVxarB6li9E7sd4lFbGmm46D8ycnSO3P69o0lzQBTbaASs3lqWUylFSQzEghnctVnHuNYsS8UGqb9/n7vpDv+E+Gi5iwFJY1Z7V22hLwvhmfMxsydKTpRKI1VAKnQ5Qkc2LPtq9IcEK1Pyf72ifLtcsTQjSxD6iSP6jBLmvJrdIMezSbUdCxmuAE1CkEVIYf/k9Nq9YHfhrN8szZZooKBbdmYw3YfCJCRfUlOkvuW9ogbm/rCdjkrw+YJmIBUn9QA/STWm7RJKrRW+arydHw6NRBb1ifFyUqSUkBiCD2NI1wmJSqWlQqDuN4kKvsw8UcruxWweWzZeICQELkoZaT7JcpWHYDSTQvZ3hgk4hKw6WIse/KIs2lzVSiJKgFG+xI5A7H/MCvDSSnWCCGYF+YeFb4uilc422HVtQHe0SoApEANf4/wBwD8bZyrC4VS5ZZalBCSdiQSVDqEhTRSLsnQkeMM+M3FzEggolKARu6k8JpvxPSGfwFkxTLGImDimVD3Y/q9fTnvCR4cykTcTJQVBaVOuZpL0SVFj3cP39Y7DLWGYEgcqbbNAyJLRRyfGkWEyw9TaMrQPWMIPMkxuFQtESObLS0Q+UCYskhrxXVMG9PeOvrGdIZAvG4IKnJWQClMtYbmpZT9Es8cp8T5OuVNLJdKlOgBialyGBpWwjq+PQUseJjTalabU+71ilh8tSZipiuJRI0hxwhrgbKPOFhNpl1VCLmeRjC4IzJhInzFJcNa50g9A5J56RCwHCdfVh0IIrDd+KWMHnS5Kf/jSCa/ueh9APsxD4SyMzwFzABJB4U/vUGqWrpoO5eL24x5SFW2dDyvFmZJlLZtaErY7FQBMEJk0iKaAeEN7qdmixLG/p98o5eVsLRiZOFC4L+6IVzw7Fj8WH+4yuSlVHf1/x/MRzsIEge1ye/r7ozdmVEMzGMwAJj0RTJhdnty/lqxmFofig6lfENgH27V++cSYpTIUSeVR3FYq5sshLgsaiKvnFUlT9PmmOp9nOo3sty5rB9mcfxEsqYQz0el1X2Hy+MBZE40ZhVvnE2AmGpcuD9YwzgElqGzAJL3b7BPSBedSQtIDWqx52B2p3PpFtYBIJAcgh92ihg5uoLUQHSrSL2Afc9BCthhEQ/EmWJosHSpSuI0NNNKAXcH1ix4fxAlEJKyUKonUwCVAvpILgPfvDnisqlLbUnVxsX3BYsYGJyaQ+sS0hq6a6XClNQxuWivJdFiRN1uHY2bSKmjAbP078okx+WqWhmIaxJAHQCgDu8FsnSkl9CBpAZhzJ59viecXhOOpKaMRB0SllaehAlZJMlrBdJatS56JITcwclLXV0jazmlD7TM/32Z8RJSQSQFEB6gGxipgyFvqA2sTzA5wFoPvX2CsStQQBpr7L6i3L3QMxGezMGtwhEyXMqWUSyksl3qLbHl0hsOFSVCljT+YhmYCWoaVIChfirUVo/wB3jO7tA5rplLDYxc1GtTAUHCC1tuVX3EBvF0uboBkhyQoKIqQANT27w34XLJQAASALsLW5RPi8AhSFJIppNu23KEafbB7vF6EzwfilDDiXNJl6PZVRik1BL2pvDTISCoMos25+L2ML8tI88yqaBoDMLED/AHFqRJ0KUASQlflhzZNDAjO2UnG9hgKcXtTe/bcfbRoqYBb7/mNUyWdiak0+EbnDB36HlDNkUkbCY6Qzn3/OEL8Wp6dEiUA6ysrYftAKfiT8IfRKA0tR7tSgqziOb5onzs6QiZVKCkAdEp1gf9qw8HsyWw74A8MflkmZNbzFgCn6UhyztcmpblDXPHKkT+UGA5fxGhljeNL5bFvZDLnVZ7Cp298bJWKuXO3b3xAoaQwFK/L/ABFTEJ0uRfqTzMJ2Oo2ETNTz++/+YhxM9IBZgpjsHf58r0gP5pSl32JaNJ2JUFEDl76fdoVrY6xg7LZ+InqBnzBoopma4swFgXAfqYK5hjVSpS1sTpdki5NgAO1+VzArL56lJ1EkMWAFgGNt/wBI33POGZElP5AzQkBZkqU966Sd/rGj8mPk+KRyPIMKcXijNn1S/mLIDgk2SO4t0EdQMgMGFNm5cmgD4BlJThUrADqJd621JHwAHpDTiDpXT9KXA2tq+cHKucqAlREDxAfClukXvJ0sFFNtna/Iu2+/pFYzHTrYar/SL6ZQUA4uAfWJpUJOyJUnUxDBunrGJsrUOOoHRosJoA3Ue4RXxZuOUU0Im7KxwCRVr849GFje784zE7Ramf/Z"/>
          <p:cNvSpPr>
            <a:spLocks noChangeAspect="1" noChangeArrowheads="1"/>
          </p:cNvSpPr>
          <p:nvPr/>
        </p:nvSpPr>
        <p:spPr bwMode="auto">
          <a:xfrm>
            <a:off x="155575" y="-1241425"/>
            <a:ext cx="4419600" cy="2600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9" name="Picture 7" descr="C:\Users\LG\Desktop\Teano_Garibald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0" y="711200"/>
            <a:ext cx="5080000" cy="543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Battaglie risorgimentali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23555" name="Picture 3" descr="C:\Users\LG\Desktop\Immagin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6508750" cy="5472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Confronto con l’unificazione tedesca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rispetto a quella tedesca è un’unificazione che avviene anche dal basso oltre che </a:t>
            </a:r>
            <a:r>
              <a:rPr lang="it-IT" dirty="0" smtClean="0"/>
              <a:t>dall’alto (</a:t>
            </a:r>
            <a:r>
              <a:rPr lang="it-IT" dirty="0" err="1" smtClean="0"/>
              <a:t>Bismark</a:t>
            </a:r>
            <a:r>
              <a:rPr lang="it-IT" dirty="0" smtClean="0"/>
              <a:t>, gli junker ovvero l’aristocrazia terriera della Prussia) </a:t>
            </a:r>
          </a:p>
          <a:p>
            <a:r>
              <a:rPr lang="it-IT" dirty="0" smtClean="0"/>
              <a:t>L’unificazione tedesca “col sangue e col ferro”:</a:t>
            </a:r>
          </a:p>
          <a:p>
            <a:pPr>
              <a:buNone/>
            </a:pPr>
            <a:r>
              <a:rPr lang="it-IT" dirty="0" smtClean="0"/>
              <a:t>    guerra contro la Danimarca, contro l’Austria (1866), contro la Francia (1870)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Risorgimento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un mito: esisteva il concetto di Italia (nella lingua e nella cultura) ma non era mai esistito uno stato italiano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Quando (termini cronologici)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Fine ‘700 (età della rivoluzione francese e napoleonica) – 1870, presa di Roma o Prima guerra mondiale (Trento e Trieste)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La presa di Porta Pia, 20 settembre 1870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26" name="Picture 2" descr="C:\Users\LG\Desktop\Porta-P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80728"/>
            <a:ext cx="7488832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Esigenza di costruire uno Stato unitario per stare alla pari con le altre nazioni</a:t>
            </a:r>
          </a:p>
          <a:p>
            <a:r>
              <a:rPr lang="it-IT" dirty="0" smtClean="0"/>
              <a:t>Ragioni economiche (Cavour)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Ruolo delle potenze straniere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Inghilterra</a:t>
            </a:r>
          </a:p>
          <a:p>
            <a:r>
              <a:rPr lang="it-IT" dirty="0" smtClean="0"/>
              <a:t>Francia</a:t>
            </a:r>
          </a:p>
          <a:p>
            <a:endParaRPr lang="it-IT" dirty="0"/>
          </a:p>
          <a:p>
            <a:pPr lvl="0">
              <a:buNone/>
            </a:pPr>
            <a:r>
              <a:rPr lang="it-IT" sz="2400" dirty="0" smtClean="0"/>
              <a:t>L’unificazione italiana si </a:t>
            </a:r>
            <a:r>
              <a:rPr lang="it-IT" sz="2400" dirty="0"/>
              <a:t>compie all’interno di circostanze internazionali favorevoli (Francia e Inghilterra, per opposte ragioni vogliono entrambe che si formi uno stato unitario al centro del Mediterraneo: la prima vuole che si formi, sotto la sua tutela, per controllare meglio il Mediterraneo; la seconda vuole che si formi per bilanciare il potere di altre potenze nel Mediterraneo).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protagonisti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Moderati e democratici</a:t>
            </a:r>
          </a:p>
          <a:p>
            <a:r>
              <a:rPr lang="it-IT" dirty="0" smtClean="0"/>
              <a:t>Cavour, Vittorio Emanuele II</a:t>
            </a:r>
          </a:p>
          <a:p>
            <a:r>
              <a:rPr lang="it-IT" dirty="0" smtClean="0"/>
              <a:t>Garibaldi e Mazzini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Correnti politiche del risorgimento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26" name="Picture 2" descr="C:\Users\LG\Desktop\Immag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1565275"/>
            <a:ext cx="7834313" cy="3725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eventi principali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1848: prima guerra d’indipendenza e il fallimento</a:t>
            </a:r>
          </a:p>
          <a:p>
            <a:endParaRPr lang="it-IT" dirty="0"/>
          </a:p>
          <a:p>
            <a:r>
              <a:rPr lang="it-IT" dirty="0" smtClean="0"/>
              <a:t>1859: seconda guerra d’indipendenza l’intervento Francese, l’armistizio di Villafranca e l’acquisto della Lombardia</a:t>
            </a:r>
          </a:p>
          <a:p>
            <a:endParaRPr lang="it-IT" dirty="0"/>
          </a:p>
          <a:p>
            <a:r>
              <a:rPr lang="it-IT" dirty="0" smtClean="0"/>
              <a:t>1866: terza guerra d’indipendenza (Veneto)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285</Words>
  <Application>Microsoft Office PowerPoint</Application>
  <PresentationFormat>Presentazione su schermo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L’unificazione nazionale italiana</vt:lpstr>
      <vt:lpstr>Il Risorgimento</vt:lpstr>
      <vt:lpstr>Quando (termini cronologici)</vt:lpstr>
      <vt:lpstr>La presa di Porta Pia, 20 settembre 1870</vt:lpstr>
      <vt:lpstr>Perché </vt:lpstr>
      <vt:lpstr>Ruolo delle potenze straniere</vt:lpstr>
      <vt:lpstr>I protagonisti</vt:lpstr>
      <vt:lpstr>Correnti politiche del risorgimento</vt:lpstr>
      <vt:lpstr>Gli eventi principali</vt:lpstr>
      <vt:lpstr> </vt:lpstr>
      <vt:lpstr>Garibaldi dittatore della Sicilia</vt:lpstr>
      <vt:lpstr> </vt:lpstr>
      <vt:lpstr>Battaglie risorgimentali </vt:lpstr>
      <vt:lpstr>Confronto con l’unificazione tedesca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L’unificazione nazionale italiana</dc:title>
  <dc:creator>LG</dc:creator>
  <cp:lastModifiedBy>LG</cp:lastModifiedBy>
  <cp:revision>12</cp:revision>
  <dcterms:created xsi:type="dcterms:W3CDTF">2014-09-28T19:03:38Z</dcterms:created>
  <dcterms:modified xsi:type="dcterms:W3CDTF">2014-09-28T19:43:50Z</dcterms:modified>
</cp:coreProperties>
</file>